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7.xml" ContentType="application/vnd.openxmlformats-officedocument.presentationml.tags+xml"/>
  <Override PartName="/ppt/notesSlides/notesSlide18.xml" ContentType="application/vnd.openxmlformats-officedocument.presentationml.notesSlide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notesSlides/notesSlide26.xml" ContentType="application/vnd.openxmlformats-officedocument.presentationml.notesSlide+xml"/>
  <Override PartName="/ppt/tags/tag56.xml" ContentType="application/vnd.openxmlformats-officedocument.presentationml.tags+xml"/>
  <Override PartName="/ppt/notesSlides/notesSlide2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8.xml" ContentType="application/vnd.openxmlformats-officedocument.presentationml.notesSlide+xml"/>
  <Override PartName="/ppt/tags/tag107.xml" ContentType="application/vnd.openxmlformats-officedocument.presentationml.tags+xml"/>
  <Override PartName="/ppt/notesSlides/notesSlide2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0.xml" ContentType="application/vnd.openxmlformats-officedocument.presentationml.notesSlide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611" r:id="rId3"/>
    <p:sldId id="3558" r:id="rId4"/>
    <p:sldId id="3576" r:id="rId5"/>
    <p:sldId id="3567" r:id="rId6"/>
    <p:sldId id="3559" r:id="rId7"/>
    <p:sldId id="3580" r:id="rId8"/>
    <p:sldId id="2647" r:id="rId9"/>
    <p:sldId id="270" r:id="rId10"/>
    <p:sldId id="3557" r:id="rId11"/>
    <p:sldId id="3560" r:id="rId12"/>
    <p:sldId id="259" r:id="rId13"/>
    <p:sldId id="258" r:id="rId14"/>
    <p:sldId id="3578" r:id="rId15"/>
    <p:sldId id="3593" r:id="rId16"/>
    <p:sldId id="3594" r:id="rId17"/>
    <p:sldId id="3595" r:id="rId18"/>
    <p:sldId id="274" r:id="rId19"/>
    <p:sldId id="3597" r:id="rId20"/>
    <p:sldId id="3569" r:id="rId21"/>
    <p:sldId id="277" r:id="rId22"/>
    <p:sldId id="3574" r:id="rId23"/>
    <p:sldId id="278" r:id="rId24"/>
    <p:sldId id="3573" r:id="rId25"/>
    <p:sldId id="3585" r:id="rId26"/>
    <p:sldId id="3584" r:id="rId27"/>
    <p:sldId id="279" r:id="rId28"/>
    <p:sldId id="3572" r:id="rId29"/>
    <p:sldId id="3571" r:id="rId30"/>
    <p:sldId id="3590" r:id="rId31"/>
    <p:sldId id="3591" r:id="rId32"/>
    <p:sldId id="3588" r:id="rId33"/>
    <p:sldId id="3587" r:id="rId34"/>
    <p:sldId id="3568" r:id="rId35"/>
    <p:sldId id="3596" r:id="rId36"/>
    <p:sldId id="261" r:id="rId37"/>
    <p:sldId id="3562" r:id="rId38"/>
    <p:sldId id="283" r:id="rId39"/>
  </p:sldIdLst>
  <p:sldSz cx="12192000" cy="6858000"/>
  <p:notesSz cx="7104063" cy="10234613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62A"/>
    <a:srgbClr val="969292"/>
    <a:srgbClr val="767171"/>
    <a:srgbClr val="9BC70F"/>
    <a:srgbClr val="B7DD80"/>
    <a:srgbClr val="86C64D"/>
    <a:srgbClr val="FFFFFF"/>
    <a:srgbClr val="ED7D31"/>
    <a:srgbClr val="9BC711"/>
    <a:srgbClr val="77A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5" autoAdjust="0"/>
    <p:restoredTop sz="86085" autoAdjust="0"/>
  </p:normalViewPr>
  <p:slideViewPr>
    <p:cSldViewPr snapToGrid="0">
      <p:cViewPr>
        <p:scale>
          <a:sx n="66" d="100"/>
          <a:sy n="66" d="100"/>
        </p:scale>
        <p:origin x="1074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6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00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4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15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0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608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85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FB744389-808D-4AE3-846E-8B5426A71C88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19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7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56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1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8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104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16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200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73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7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4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69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07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3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在发达国家，每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100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名住院病人中有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人将至少获得一种与医疗环境相关的感染，发展中国家这个数量为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人。</a:t>
            </a: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年诺贝尔医学奖关于昼夜节律人体影响的结论证实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医院环境的舒适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度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可以影响治疗过程，并对病人的治愈产生直接的影响</a:t>
            </a: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每千人口护士数仅为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2.36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人，医生数为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1.5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</a:t>
            </a:r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09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hyperlink" Target="http://www.tcl.com/main/product/productinfo.jsp?productId=5026&amp;catalogId=13857" TargetMode="External"/><Relationship Id="rId26" Type="http://schemas.openxmlformats.org/officeDocument/2006/relationships/image" Target="../media/image40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5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22.png"/><Relationship Id="rId25" Type="http://schemas.openxmlformats.org/officeDocument/2006/relationships/image" Target="../media/image39.jpeg"/><Relationship Id="rId2" Type="http://schemas.openxmlformats.org/officeDocument/2006/relationships/tags" Target="../tags/tag33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24" Type="http://schemas.openxmlformats.org/officeDocument/2006/relationships/image" Target="../media/image38.jpeg"/><Relationship Id="rId5" Type="http://schemas.openxmlformats.org/officeDocument/2006/relationships/image" Target="../media/image3.jpeg"/><Relationship Id="rId15" Type="http://schemas.openxmlformats.org/officeDocument/2006/relationships/image" Target="../media/image32.emf"/><Relationship Id="rId23" Type="http://schemas.openxmlformats.org/officeDocument/2006/relationships/image" Target="../media/image37.png"/><Relationship Id="rId28" Type="http://schemas.openxmlformats.org/officeDocument/2006/relationships/image" Target="../media/image42.emf"/><Relationship Id="rId10" Type="http://schemas.openxmlformats.org/officeDocument/2006/relationships/image" Target="../media/image27.png"/><Relationship Id="rId19" Type="http://schemas.openxmlformats.org/officeDocument/2006/relationships/image" Target="../media/image33.jpeg"/><Relationship Id="rId31" Type="http://schemas.openxmlformats.org/officeDocument/2006/relationships/image" Target="../media/image4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6.png"/><Relationship Id="rId14" Type="http://schemas.openxmlformats.org/officeDocument/2006/relationships/image" Target="../media/image31.emf"/><Relationship Id="rId22" Type="http://schemas.openxmlformats.org/officeDocument/2006/relationships/image" Target="../media/image36.jpe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9.png"/><Relationship Id="rId5" Type="http://schemas.openxmlformats.org/officeDocument/2006/relationships/tags" Target="../tags/tag44.xml"/><Relationship Id="rId10" Type="http://schemas.openxmlformats.org/officeDocument/2006/relationships/image" Target="../media/image14.jpg"/><Relationship Id="rId4" Type="http://schemas.openxmlformats.org/officeDocument/2006/relationships/tags" Target="../tags/tag43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10" Type="http://schemas.openxmlformats.org/officeDocument/2006/relationships/image" Target="../media/image63.png"/><Relationship Id="rId4" Type="http://schemas.openxmlformats.org/officeDocument/2006/relationships/image" Target="../media/image3.jpe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jpe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9.png"/><Relationship Id="rId4" Type="http://schemas.openxmlformats.org/officeDocument/2006/relationships/image" Target="../media/image3.jpe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62.png"/><Relationship Id="rId5" Type="http://schemas.openxmlformats.org/officeDocument/2006/relationships/image" Target="../media/image14.jpg"/><Relationship Id="rId10" Type="http://schemas.openxmlformats.org/officeDocument/2006/relationships/image" Target="../media/image36.jpeg"/><Relationship Id="rId4" Type="http://schemas.openxmlformats.org/officeDocument/2006/relationships/image" Target="../media/image3.jpe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71.png"/><Relationship Id="rId5" Type="http://schemas.openxmlformats.org/officeDocument/2006/relationships/image" Target="../media/image61.jp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71.png"/><Relationship Id="rId5" Type="http://schemas.openxmlformats.org/officeDocument/2006/relationships/image" Target="../media/image61.jp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image" Target="../media/image61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tags" Target="../tags/tag82.xml"/><Relationship Id="rId39" Type="http://schemas.openxmlformats.org/officeDocument/2006/relationships/tags" Target="../tags/tag95.xml"/><Relationship Id="rId21" Type="http://schemas.openxmlformats.org/officeDocument/2006/relationships/tags" Target="../tags/tag77.xml"/><Relationship Id="rId34" Type="http://schemas.openxmlformats.org/officeDocument/2006/relationships/tags" Target="../tags/tag90.xml"/><Relationship Id="rId42" Type="http://schemas.openxmlformats.org/officeDocument/2006/relationships/tags" Target="../tags/tag98.xml"/><Relationship Id="rId47" Type="http://schemas.openxmlformats.org/officeDocument/2006/relationships/tags" Target="../tags/tag103.xml"/><Relationship Id="rId50" Type="http://schemas.openxmlformats.org/officeDocument/2006/relationships/tags" Target="../tags/tag106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9" Type="http://schemas.openxmlformats.org/officeDocument/2006/relationships/tags" Target="../tags/tag85.xml"/><Relationship Id="rId11" Type="http://schemas.openxmlformats.org/officeDocument/2006/relationships/tags" Target="../tags/tag67.xml"/><Relationship Id="rId24" Type="http://schemas.openxmlformats.org/officeDocument/2006/relationships/tags" Target="../tags/tag80.xml"/><Relationship Id="rId32" Type="http://schemas.openxmlformats.org/officeDocument/2006/relationships/tags" Target="../tags/tag88.xml"/><Relationship Id="rId37" Type="http://schemas.openxmlformats.org/officeDocument/2006/relationships/tags" Target="../tags/tag93.xml"/><Relationship Id="rId40" Type="http://schemas.openxmlformats.org/officeDocument/2006/relationships/tags" Target="../tags/tag96.xml"/><Relationship Id="rId45" Type="http://schemas.openxmlformats.org/officeDocument/2006/relationships/tags" Target="../tags/tag101.xml"/><Relationship Id="rId53" Type="http://schemas.openxmlformats.org/officeDocument/2006/relationships/image" Target="../media/image3.jpeg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tags" Target="../tags/tag87.xml"/><Relationship Id="rId44" Type="http://schemas.openxmlformats.org/officeDocument/2006/relationships/tags" Target="../tags/tag100.xml"/><Relationship Id="rId52" Type="http://schemas.openxmlformats.org/officeDocument/2006/relationships/notesSlide" Target="../notesSlides/notesSlide28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tags" Target="../tags/tag78.xml"/><Relationship Id="rId27" Type="http://schemas.openxmlformats.org/officeDocument/2006/relationships/tags" Target="../tags/tag83.xml"/><Relationship Id="rId30" Type="http://schemas.openxmlformats.org/officeDocument/2006/relationships/tags" Target="../tags/tag86.xml"/><Relationship Id="rId35" Type="http://schemas.openxmlformats.org/officeDocument/2006/relationships/tags" Target="../tags/tag91.xml"/><Relationship Id="rId43" Type="http://schemas.openxmlformats.org/officeDocument/2006/relationships/tags" Target="../tags/tag99.xml"/><Relationship Id="rId48" Type="http://schemas.openxmlformats.org/officeDocument/2006/relationships/tags" Target="../tags/tag104.xml"/><Relationship Id="rId8" Type="http://schemas.openxmlformats.org/officeDocument/2006/relationships/tags" Target="../tags/tag64.xml"/><Relationship Id="rId51" Type="http://schemas.openxmlformats.org/officeDocument/2006/relationships/slideLayout" Target="../slideLayouts/slideLayout1.xml"/><Relationship Id="rId3" Type="http://schemas.openxmlformats.org/officeDocument/2006/relationships/tags" Target="../tags/tag59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tags" Target="../tags/tag81.xml"/><Relationship Id="rId33" Type="http://schemas.openxmlformats.org/officeDocument/2006/relationships/tags" Target="../tags/tag89.xml"/><Relationship Id="rId38" Type="http://schemas.openxmlformats.org/officeDocument/2006/relationships/tags" Target="../tags/tag94.xml"/><Relationship Id="rId46" Type="http://schemas.openxmlformats.org/officeDocument/2006/relationships/tags" Target="../tags/tag102.xml"/><Relationship Id="rId20" Type="http://schemas.openxmlformats.org/officeDocument/2006/relationships/tags" Target="../tags/tag76.xml"/><Relationship Id="rId41" Type="http://schemas.openxmlformats.org/officeDocument/2006/relationships/tags" Target="../tags/tag97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5" Type="http://schemas.openxmlformats.org/officeDocument/2006/relationships/tags" Target="../tags/tag71.xml"/><Relationship Id="rId23" Type="http://schemas.openxmlformats.org/officeDocument/2006/relationships/tags" Target="../tags/tag79.xml"/><Relationship Id="rId28" Type="http://schemas.openxmlformats.org/officeDocument/2006/relationships/tags" Target="../tags/tag84.xml"/><Relationship Id="rId36" Type="http://schemas.openxmlformats.org/officeDocument/2006/relationships/tags" Target="../tags/tag92.xml"/><Relationship Id="rId49" Type="http://schemas.openxmlformats.org/officeDocument/2006/relationships/tags" Target="../tags/tag1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3.jpe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215495" cy="68802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齿轮"/>
          <p:cNvSpPr/>
          <p:nvPr/>
        </p:nvSpPr>
        <p:spPr>
          <a:xfrm>
            <a:off x="4258310" y="393700"/>
            <a:ext cx="3674745" cy="3674745"/>
          </a:xfrm>
          <a:custGeom>
            <a:avLst/>
            <a:gdLst>
              <a:gd name="connsiteX0" fmla="*/ 1173371 w 2346740"/>
              <a:gd name="connsiteY0" fmla="*/ 216744 h 2338503"/>
              <a:gd name="connsiteX1" fmla="*/ 220863 w 2346740"/>
              <a:gd name="connsiteY1" fmla="*/ 1169252 h 2338503"/>
              <a:gd name="connsiteX2" fmla="*/ 1173371 w 2346740"/>
              <a:gd name="connsiteY2" fmla="*/ 2121760 h 2338503"/>
              <a:gd name="connsiteX3" fmla="*/ 2125879 w 2346740"/>
              <a:gd name="connsiteY3" fmla="*/ 1169252 h 2338503"/>
              <a:gd name="connsiteX4" fmla="*/ 1173371 w 2346740"/>
              <a:gd name="connsiteY4" fmla="*/ 216744 h 2338503"/>
              <a:gd name="connsiteX5" fmla="*/ 1047356 w 2346740"/>
              <a:gd name="connsiteY5" fmla="*/ 0 h 2338503"/>
              <a:gd name="connsiteX6" fmla="*/ 1299384 w 2346740"/>
              <a:gd name="connsiteY6" fmla="*/ 0 h 2338503"/>
              <a:gd name="connsiteX7" fmla="*/ 1343430 w 2346740"/>
              <a:gd name="connsiteY7" fmla="*/ 204792 h 2338503"/>
              <a:gd name="connsiteX8" fmla="*/ 1454863 w 2346740"/>
              <a:gd name="connsiteY8" fmla="*/ 27415 h 2338503"/>
              <a:gd name="connsiteX9" fmla="*/ 1691692 w 2346740"/>
              <a:gd name="connsiteY9" fmla="*/ 113614 h 2338503"/>
              <a:gd name="connsiteX10" fmla="*/ 1663038 w 2346740"/>
              <a:gd name="connsiteY10" fmla="*/ 321121 h 2338503"/>
              <a:gd name="connsiteX11" fmla="*/ 1828419 w 2346740"/>
              <a:gd name="connsiteY11" fmla="*/ 192553 h 2338503"/>
              <a:gd name="connsiteX12" fmla="*/ 2021483 w 2346740"/>
              <a:gd name="connsiteY12" fmla="*/ 354553 h 2338503"/>
              <a:gd name="connsiteX13" fmla="*/ 1923586 w 2346740"/>
              <a:gd name="connsiteY13" fmla="*/ 539746 h 2338503"/>
              <a:gd name="connsiteX14" fmla="*/ 2122965 w 2346740"/>
              <a:gd name="connsiteY14" fmla="*/ 475495 h 2338503"/>
              <a:gd name="connsiteX15" fmla="*/ 2248979 w 2346740"/>
              <a:gd name="connsiteY15" fmla="*/ 693757 h 2338503"/>
              <a:gd name="connsiteX16" fmla="*/ 2093646 w 2346740"/>
              <a:gd name="connsiteY16" fmla="*/ 834298 h 2338503"/>
              <a:gd name="connsiteX17" fmla="*/ 2302976 w 2346740"/>
              <a:gd name="connsiteY17" fmla="*/ 842114 h 2338503"/>
              <a:gd name="connsiteX18" fmla="*/ 2346740 w 2346740"/>
              <a:gd name="connsiteY18" fmla="*/ 1090313 h 2338503"/>
              <a:gd name="connsiteX19" fmla="*/ 2152708 w 2346740"/>
              <a:gd name="connsiteY19" fmla="*/ 1169251 h 2338503"/>
              <a:gd name="connsiteX20" fmla="*/ 2346740 w 2346740"/>
              <a:gd name="connsiteY20" fmla="*/ 1248190 h 2338503"/>
              <a:gd name="connsiteX21" fmla="*/ 2302976 w 2346740"/>
              <a:gd name="connsiteY21" fmla="*/ 1496389 h 2338503"/>
              <a:gd name="connsiteX22" fmla="*/ 2093645 w 2346740"/>
              <a:gd name="connsiteY22" fmla="*/ 1504204 h 2338503"/>
              <a:gd name="connsiteX23" fmla="*/ 2248979 w 2346740"/>
              <a:gd name="connsiteY23" fmla="*/ 1644746 h 2338503"/>
              <a:gd name="connsiteX24" fmla="*/ 2122965 w 2346740"/>
              <a:gd name="connsiteY24" fmla="*/ 1863009 h 2338503"/>
              <a:gd name="connsiteX25" fmla="*/ 1923587 w 2346740"/>
              <a:gd name="connsiteY25" fmla="*/ 1798758 h 2338503"/>
              <a:gd name="connsiteX26" fmla="*/ 2021483 w 2346740"/>
              <a:gd name="connsiteY26" fmla="*/ 1983949 h 2338503"/>
              <a:gd name="connsiteX27" fmla="*/ 1828419 w 2346740"/>
              <a:gd name="connsiteY27" fmla="*/ 2145950 h 2338503"/>
              <a:gd name="connsiteX28" fmla="*/ 1663038 w 2346740"/>
              <a:gd name="connsiteY28" fmla="*/ 2017381 h 2338503"/>
              <a:gd name="connsiteX29" fmla="*/ 1691692 w 2346740"/>
              <a:gd name="connsiteY29" fmla="*/ 2224889 h 2338503"/>
              <a:gd name="connsiteX30" fmla="*/ 1454863 w 2346740"/>
              <a:gd name="connsiteY30" fmla="*/ 2311087 h 2338503"/>
              <a:gd name="connsiteX31" fmla="*/ 1343430 w 2346740"/>
              <a:gd name="connsiteY31" fmla="*/ 2133710 h 2338503"/>
              <a:gd name="connsiteX32" fmla="*/ 1299384 w 2346740"/>
              <a:gd name="connsiteY32" fmla="*/ 2338503 h 2338503"/>
              <a:gd name="connsiteX33" fmla="*/ 1047356 w 2346740"/>
              <a:gd name="connsiteY33" fmla="*/ 2338503 h 2338503"/>
              <a:gd name="connsiteX34" fmla="*/ 1003310 w 2346740"/>
              <a:gd name="connsiteY34" fmla="*/ 2133710 h 2338503"/>
              <a:gd name="connsiteX35" fmla="*/ 891877 w 2346740"/>
              <a:gd name="connsiteY35" fmla="*/ 2311087 h 2338503"/>
              <a:gd name="connsiteX36" fmla="*/ 655048 w 2346740"/>
              <a:gd name="connsiteY36" fmla="*/ 2224889 h 2338503"/>
              <a:gd name="connsiteX37" fmla="*/ 683702 w 2346740"/>
              <a:gd name="connsiteY37" fmla="*/ 2017381 h 2338503"/>
              <a:gd name="connsiteX38" fmla="*/ 518321 w 2346740"/>
              <a:gd name="connsiteY38" fmla="*/ 2145950 h 2338503"/>
              <a:gd name="connsiteX39" fmla="*/ 325257 w 2346740"/>
              <a:gd name="connsiteY39" fmla="*/ 1983949 h 2338503"/>
              <a:gd name="connsiteX40" fmla="*/ 423154 w 2346740"/>
              <a:gd name="connsiteY40" fmla="*/ 1798757 h 2338503"/>
              <a:gd name="connsiteX41" fmla="*/ 223775 w 2346740"/>
              <a:gd name="connsiteY41" fmla="*/ 1863008 h 2338503"/>
              <a:gd name="connsiteX42" fmla="*/ 97761 w 2346740"/>
              <a:gd name="connsiteY42" fmla="*/ 1644745 h 2338503"/>
              <a:gd name="connsiteX43" fmla="*/ 253094 w 2346740"/>
              <a:gd name="connsiteY43" fmla="*/ 1504204 h 2338503"/>
              <a:gd name="connsiteX44" fmla="*/ 43764 w 2346740"/>
              <a:gd name="connsiteY44" fmla="*/ 1496389 h 2338503"/>
              <a:gd name="connsiteX45" fmla="*/ 0 w 2346740"/>
              <a:gd name="connsiteY45" fmla="*/ 1248190 h 2338503"/>
              <a:gd name="connsiteX46" fmla="*/ 194032 w 2346740"/>
              <a:gd name="connsiteY46" fmla="*/ 1169251 h 2338503"/>
              <a:gd name="connsiteX47" fmla="*/ 0 w 2346740"/>
              <a:gd name="connsiteY47" fmla="*/ 1090313 h 2338503"/>
              <a:gd name="connsiteX48" fmla="*/ 43764 w 2346740"/>
              <a:gd name="connsiteY48" fmla="*/ 842114 h 2338503"/>
              <a:gd name="connsiteX49" fmla="*/ 253095 w 2346740"/>
              <a:gd name="connsiteY49" fmla="*/ 834298 h 2338503"/>
              <a:gd name="connsiteX50" fmla="*/ 97761 w 2346740"/>
              <a:gd name="connsiteY50" fmla="*/ 693756 h 2338503"/>
              <a:gd name="connsiteX51" fmla="*/ 223775 w 2346740"/>
              <a:gd name="connsiteY51" fmla="*/ 475494 h 2338503"/>
              <a:gd name="connsiteX52" fmla="*/ 423153 w 2346740"/>
              <a:gd name="connsiteY52" fmla="*/ 539745 h 2338503"/>
              <a:gd name="connsiteX53" fmla="*/ 325257 w 2346740"/>
              <a:gd name="connsiteY53" fmla="*/ 354553 h 2338503"/>
              <a:gd name="connsiteX54" fmla="*/ 518321 w 2346740"/>
              <a:gd name="connsiteY54" fmla="*/ 192553 h 2338503"/>
              <a:gd name="connsiteX55" fmla="*/ 683702 w 2346740"/>
              <a:gd name="connsiteY55" fmla="*/ 321121 h 2338503"/>
              <a:gd name="connsiteX56" fmla="*/ 655048 w 2346740"/>
              <a:gd name="connsiteY56" fmla="*/ 113614 h 2338503"/>
              <a:gd name="connsiteX57" fmla="*/ 891877 w 2346740"/>
              <a:gd name="connsiteY57" fmla="*/ 27415 h 2338503"/>
              <a:gd name="connsiteX58" fmla="*/ 1003310 w 2346740"/>
              <a:gd name="connsiteY58" fmla="*/ 204793 h 233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346740" h="2338503">
                <a:moveTo>
                  <a:pt x="1173371" y="216744"/>
                </a:moveTo>
                <a:cubicBezTo>
                  <a:pt x="647315" y="216744"/>
                  <a:pt x="220863" y="643196"/>
                  <a:pt x="220863" y="1169252"/>
                </a:cubicBezTo>
                <a:cubicBezTo>
                  <a:pt x="220863" y="1695308"/>
                  <a:pt x="647315" y="2121760"/>
                  <a:pt x="1173371" y="2121760"/>
                </a:cubicBezTo>
                <a:cubicBezTo>
                  <a:pt x="1699427" y="2121760"/>
                  <a:pt x="2125879" y="1695308"/>
                  <a:pt x="2125879" y="1169252"/>
                </a:cubicBezTo>
                <a:cubicBezTo>
                  <a:pt x="2125879" y="643196"/>
                  <a:pt x="1699427" y="216744"/>
                  <a:pt x="1173371" y="216744"/>
                </a:cubicBezTo>
                <a:close/>
                <a:moveTo>
                  <a:pt x="1047356" y="0"/>
                </a:moveTo>
                <a:lnTo>
                  <a:pt x="1299384" y="0"/>
                </a:lnTo>
                <a:lnTo>
                  <a:pt x="1343430" y="204792"/>
                </a:lnTo>
                <a:lnTo>
                  <a:pt x="1454863" y="27415"/>
                </a:lnTo>
                <a:lnTo>
                  <a:pt x="1691692" y="113614"/>
                </a:lnTo>
                <a:lnTo>
                  <a:pt x="1663038" y="321121"/>
                </a:lnTo>
                <a:lnTo>
                  <a:pt x="1828419" y="192553"/>
                </a:lnTo>
                <a:lnTo>
                  <a:pt x="2021483" y="354553"/>
                </a:lnTo>
                <a:lnTo>
                  <a:pt x="1923586" y="539746"/>
                </a:lnTo>
                <a:lnTo>
                  <a:pt x="2122965" y="475495"/>
                </a:lnTo>
                <a:lnTo>
                  <a:pt x="2248979" y="693757"/>
                </a:lnTo>
                <a:lnTo>
                  <a:pt x="2093646" y="834298"/>
                </a:lnTo>
                <a:lnTo>
                  <a:pt x="2302976" y="842114"/>
                </a:lnTo>
                <a:lnTo>
                  <a:pt x="2346740" y="1090313"/>
                </a:lnTo>
                <a:lnTo>
                  <a:pt x="2152708" y="1169251"/>
                </a:lnTo>
                <a:lnTo>
                  <a:pt x="2346740" y="1248190"/>
                </a:lnTo>
                <a:lnTo>
                  <a:pt x="2302976" y="1496389"/>
                </a:lnTo>
                <a:lnTo>
                  <a:pt x="2093645" y="1504204"/>
                </a:lnTo>
                <a:lnTo>
                  <a:pt x="2248979" y="1644746"/>
                </a:lnTo>
                <a:lnTo>
                  <a:pt x="2122965" y="1863009"/>
                </a:lnTo>
                <a:lnTo>
                  <a:pt x="1923587" y="1798758"/>
                </a:lnTo>
                <a:lnTo>
                  <a:pt x="2021483" y="1983949"/>
                </a:lnTo>
                <a:lnTo>
                  <a:pt x="1828419" y="2145950"/>
                </a:lnTo>
                <a:lnTo>
                  <a:pt x="1663038" y="2017381"/>
                </a:lnTo>
                <a:lnTo>
                  <a:pt x="1691692" y="2224889"/>
                </a:lnTo>
                <a:lnTo>
                  <a:pt x="1454863" y="2311087"/>
                </a:lnTo>
                <a:lnTo>
                  <a:pt x="1343430" y="2133710"/>
                </a:lnTo>
                <a:lnTo>
                  <a:pt x="1299384" y="2338503"/>
                </a:lnTo>
                <a:lnTo>
                  <a:pt x="1047356" y="2338503"/>
                </a:lnTo>
                <a:lnTo>
                  <a:pt x="1003310" y="2133710"/>
                </a:lnTo>
                <a:lnTo>
                  <a:pt x="891877" y="2311087"/>
                </a:lnTo>
                <a:lnTo>
                  <a:pt x="655048" y="2224889"/>
                </a:lnTo>
                <a:lnTo>
                  <a:pt x="683702" y="2017381"/>
                </a:lnTo>
                <a:lnTo>
                  <a:pt x="518321" y="2145950"/>
                </a:lnTo>
                <a:lnTo>
                  <a:pt x="325257" y="1983949"/>
                </a:lnTo>
                <a:lnTo>
                  <a:pt x="423154" y="1798757"/>
                </a:lnTo>
                <a:lnTo>
                  <a:pt x="223775" y="1863008"/>
                </a:lnTo>
                <a:lnTo>
                  <a:pt x="97761" y="1644745"/>
                </a:lnTo>
                <a:lnTo>
                  <a:pt x="253094" y="1504204"/>
                </a:lnTo>
                <a:lnTo>
                  <a:pt x="43764" y="1496389"/>
                </a:lnTo>
                <a:lnTo>
                  <a:pt x="0" y="1248190"/>
                </a:lnTo>
                <a:lnTo>
                  <a:pt x="194032" y="1169251"/>
                </a:lnTo>
                <a:lnTo>
                  <a:pt x="0" y="1090313"/>
                </a:lnTo>
                <a:lnTo>
                  <a:pt x="43764" y="842114"/>
                </a:lnTo>
                <a:lnTo>
                  <a:pt x="253095" y="834298"/>
                </a:lnTo>
                <a:lnTo>
                  <a:pt x="97761" y="693756"/>
                </a:lnTo>
                <a:lnTo>
                  <a:pt x="223775" y="475494"/>
                </a:lnTo>
                <a:lnTo>
                  <a:pt x="423153" y="539745"/>
                </a:lnTo>
                <a:lnTo>
                  <a:pt x="325257" y="354553"/>
                </a:lnTo>
                <a:lnTo>
                  <a:pt x="518321" y="192553"/>
                </a:lnTo>
                <a:lnTo>
                  <a:pt x="683702" y="321121"/>
                </a:lnTo>
                <a:lnTo>
                  <a:pt x="655048" y="113614"/>
                </a:lnTo>
                <a:lnTo>
                  <a:pt x="891877" y="27415"/>
                </a:lnTo>
                <a:lnTo>
                  <a:pt x="1003310" y="204793"/>
                </a:lnTo>
                <a:close/>
              </a:path>
            </a:pathLst>
          </a:custGeom>
          <a:solidFill>
            <a:srgbClr val="CBD5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55212" y="790078"/>
            <a:ext cx="2881465" cy="2881465"/>
          </a:xfrm>
          <a:prstGeom prst="ellipse">
            <a:avLst/>
          </a:prstGeom>
          <a:solidFill>
            <a:srgbClr val="CBD5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525392" y="1667510"/>
            <a:ext cx="1122635" cy="1122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C061B7-59E1-4D83-9C59-E6338E78CCBC}"/>
              </a:ext>
            </a:extLst>
          </p:cNvPr>
          <p:cNvGrpSpPr/>
          <p:nvPr/>
        </p:nvGrpSpPr>
        <p:grpSpPr>
          <a:xfrm>
            <a:off x="4730449" y="870265"/>
            <a:ext cx="2747420" cy="2748466"/>
            <a:chOff x="4722758" y="857625"/>
            <a:chExt cx="2747420" cy="2748466"/>
          </a:xfrm>
        </p:grpSpPr>
        <p:sp>
          <p:nvSpPr>
            <p:cNvPr id="24" name="空心弧 23"/>
            <p:cNvSpPr/>
            <p:nvPr/>
          </p:nvSpPr>
          <p:spPr>
            <a:xfrm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3B2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 rot="2700000">
              <a:off x="4723806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1933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空心弧 38"/>
            <p:cNvSpPr/>
            <p:nvPr/>
          </p:nvSpPr>
          <p:spPr>
            <a:xfrm flipH="1">
              <a:off x="4722758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55A1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空心弧 39"/>
            <p:cNvSpPr/>
            <p:nvPr/>
          </p:nvSpPr>
          <p:spPr>
            <a:xfrm rot="18900000" flipH="1">
              <a:off x="4722758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9BC70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空心弧 40"/>
            <p:cNvSpPr/>
            <p:nvPr/>
          </p:nvSpPr>
          <p:spPr>
            <a:xfrm flipV="1">
              <a:off x="4724853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D622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空心弧 41"/>
            <p:cNvSpPr/>
            <p:nvPr/>
          </p:nvSpPr>
          <p:spPr>
            <a:xfrm rot="18900000" flipV="1">
              <a:off x="4724853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A71E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 flipH="1" flipV="1">
              <a:off x="4723806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FBE1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 rot="2700000" flipH="1" flipV="1"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299EC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CA5B55-CB04-4733-B6CE-70E4FEDC1FF7}"/>
              </a:ext>
            </a:extLst>
          </p:cNvPr>
          <p:cNvGrpSpPr/>
          <p:nvPr/>
        </p:nvGrpSpPr>
        <p:grpSpPr>
          <a:xfrm>
            <a:off x="4959885" y="1164142"/>
            <a:ext cx="2235322" cy="2228514"/>
            <a:chOff x="4968858" y="1122575"/>
            <a:chExt cx="2235322" cy="2228514"/>
          </a:xfrm>
        </p:grpSpPr>
        <p:sp>
          <p:nvSpPr>
            <p:cNvPr id="45" name="水龙头"/>
            <p:cNvSpPr/>
            <p:nvPr/>
          </p:nvSpPr>
          <p:spPr bwMode="auto">
            <a:xfrm>
              <a:off x="5534365" y="1122575"/>
              <a:ext cx="396378" cy="396378"/>
            </a:xfrm>
            <a:custGeom>
              <a:avLst/>
              <a:gdLst>
                <a:gd name="T0" fmla="*/ 2147483646 w 4727"/>
                <a:gd name="T1" fmla="*/ 2147483646 h 5377"/>
                <a:gd name="T2" fmla="*/ 2147483646 w 4727"/>
                <a:gd name="T3" fmla="*/ 2147483646 h 5377"/>
                <a:gd name="T4" fmla="*/ 2147483646 w 4727"/>
                <a:gd name="T5" fmla="*/ 2147483646 h 5377"/>
                <a:gd name="T6" fmla="*/ 2147483646 w 4727"/>
                <a:gd name="T7" fmla="*/ 2147483646 h 5377"/>
                <a:gd name="T8" fmla="*/ 2147483646 w 4727"/>
                <a:gd name="T9" fmla="*/ 2147483646 h 5377"/>
                <a:gd name="T10" fmla="*/ 2147483646 w 4727"/>
                <a:gd name="T11" fmla="*/ 2147483646 h 5377"/>
                <a:gd name="T12" fmla="*/ 2147483646 w 4727"/>
                <a:gd name="T13" fmla="*/ 2147483646 h 5377"/>
                <a:gd name="T14" fmla="*/ 2147483646 w 4727"/>
                <a:gd name="T15" fmla="*/ 2147483646 h 5377"/>
                <a:gd name="T16" fmla="*/ 2147483646 w 4727"/>
                <a:gd name="T17" fmla="*/ 2147483646 h 5377"/>
                <a:gd name="T18" fmla="*/ 2147483646 w 4727"/>
                <a:gd name="T19" fmla="*/ 2147483646 h 5377"/>
                <a:gd name="T20" fmla="*/ 2147483646 w 4727"/>
                <a:gd name="T21" fmla="*/ 2147483646 h 5377"/>
                <a:gd name="T22" fmla="*/ 2147483646 w 4727"/>
                <a:gd name="T23" fmla="*/ 2147483646 h 5377"/>
                <a:gd name="T24" fmla="*/ 2147483646 w 4727"/>
                <a:gd name="T25" fmla="*/ 2147483646 h 5377"/>
                <a:gd name="T26" fmla="*/ 2147483646 w 4727"/>
                <a:gd name="T27" fmla="*/ 2147483646 h 5377"/>
                <a:gd name="T28" fmla="*/ 2147483646 w 4727"/>
                <a:gd name="T29" fmla="*/ 2147483646 h 5377"/>
                <a:gd name="T30" fmla="*/ 2147483646 w 4727"/>
                <a:gd name="T31" fmla="*/ 2147483646 h 5377"/>
                <a:gd name="T32" fmla="*/ 2147483646 w 4727"/>
                <a:gd name="T33" fmla="*/ 2147483646 h 5377"/>
                <a:gd name="T34" fmla="*/ 2147483646 w 4727"/>
                <a:gd name="T35" fmla="*/ 2147483646 h 5377"/>
                <a:gd name="T36" fmla="*/ 2147483646 w 4727"/>
                <a:gd name="T37" fmla="*/ 2147483646 h 5377"/>
                <a:gd name="T38" fmla="*/ 2147483646 w 4727"/>
                <a:gd name="T39" fmla="*/ 2147483646 h 5377"/>
                <a:gd name="T40" fmla="*/ 0 w 4727"/>
                <a:gd name="T41" fmla="*/ 2147483646 h 5377"/>
                <a:gd name="T42" fmla="*/ 1330769611 w 4727"/>
                <a:gd name="T43" fmla="*/ 2147483646 h 5377"/>
                <a:gd name="T44" fmla="*/ 2147483646 w 4727"/>
                <a:gd name="T45" fmla="*/ 2147483646 h 5377"/>
                <a:gd name="T46" fmla="*/ 2147483646 w 4727"/>
                <a:gd name="T47" fmla="*/ 2147483646 h 5377"/>
                <a:gd name="T48" fmla="*/ 2147483646 w 4727"/>
                <a:gd name="T49" fmla="*/ 2147483646 h 5377"/>
                <a:gd name="T50" fmla="*/ 2147483646 w 4727"/>
                <a:gd name="T51" fmla="*/ 2147483646 h 5377"/>
                <a:gd name="T52" fmla="*/ 2147483646 w 4727"/>
                <a:gd name="T53" fmla="*/ 2147483646 h 5377"/>
                <a:gd name="T54" fmla="*/ 2147483646 w 4727"/>
                <a:gd name="T55" fmla="*/ 2147483646 h 5377"/>
                <a:gd name="T56" fmla="*/ 2147483646 w 4727"/>
                <a:gd name="T57" fmla="*/ 2147483646 h 5377"/>
                <a:gd name="T58" fmla="*/ 2147483646 w 4727"/>
                <a:gd name="T59" fmla="*/ 2147483646 h 5377"/>
                <a:gd name="T60" fmla="*/ 2147483646 w 4727"/>
                <a:gd name="T61" fmla="*/ 2147483646 h 5377"/>
                <a:gd name="T62" fmla="*/ 2147483646 w 4727"/>
                <a:gd name="T63" fmla="*/ 2147483646 h 5377"/>
                <a:gd name="T64" fmla="*/ 2147483646 w 4727"/>
                <a:gd name="T65" fmla="*/ 2147483646 h 5377"/>
                <a:gd name="T66" fmla="*/ 2147483646 w 4727"/>
                <a:gd name="T67" fmla="*/ 2147483646 h 5377"/>
                <a:gd name="T68" fmla="*/ 2147483646 w 4727"/>
                <a:gd name="T69" fmla="*/ 2147483646 h 5377"/>
                <a:gd name="T70" fmla="*/ 2147483646 w 4727"/>
                <a:gd name="T71" fmla="*/ 2147483646 h 5377"/>
                <a:gd name="T72" fmla="*/ 2147483646 w 4727"/>
                <a:gd name="T73" fmla="*/ 2147483646 h 5377"/>
                <a:gd name="T74" fmla="*/ 2147483646 w 4727"/>
                <a:gd name="T75" fmla="*/ 2147483646 h 5377"/>
                <a:gd name="T76" fmla="*/ 2147483646 w 4727"/>
                <a:gd name="T77" fmla="*/ 2147483646 h 5377"/>
                <a:gd name="T78" fmla="*/ 2147483646 w 4727"/>
                <a:gd name="T79" fmla="*/ 2147483646 h 5377"/>
                <a:gd name="T80" fmla="*/ 2147483646 w 4727"/>
                <a:gd name="T81" fmla="*/ 2147483646 h 5377"/>
                <a:gd name="T82" fmla="*/ 2147483646 w 4727"/>
                <a:gd name="T83" fmla="*/ 2147483646 h 5377"/>
                <a:gd name="T84" fmla="*/ 2147483646 w 4727"/>
                <a:gd name="T85" fmla="*/ 2147483646 h 5377"/>
                <a:gd name="T86" fmla="*/ 2147483646 w 4727"/>
                <a:gd name="T87" fmla="*/ 2147483646 h 5377"/>
                <a:gd name="T88" fmla="*/ 2147483646 w 4727"/>
                <a:gd name="T89" fmla="*/ 844869094 h 5377"/>
                <a:gd name="T90" fmla="*/ 2147483646 w 4727"/>
                <a:gd name="T91" fmla="*/ 311287345 h 5377"/>
                <a:gd name="T92" fmla="*/ 2147483646 w 4727"/>
                <a:gd name="T93" fmla="*/ 2147483646 h 5377"/>
                <a:gd name="T94" fmla="*/ 2147483646 w 4727"/>
                <a:gd name="T95" fmla="*/ 2147483646 h 5377"/>
                <a:gd name="T96" fmla="*/ 2147483646 w 4727"/>
                <a:gd name="T97" fmla="*/ 2147483646 h 5377"/>
                <a:gd name="T98" fmla="*/ 2147483646 w 4727"/>
                <a:gd name="T99" fmla="*/ 2147483646 h 5377"/>
                <a:gd name="T100" fmla="*/ 2147483646 w 4727"/>
                <a:gd name="T101" fmla="*/ 2147483646 h 5377"/>
                <a:gd name="T102" fmla="*/ 2147483646 w 4727"/>
                <a:gd name="T103" fmla="*/ 2147483646 h 5377"/>
                <a:gd name="T104" fmla="*/ 2147483646 w 4727"/>
                <a:gd name="T105" fmla="*/ 2147483646 h 5377"/>
                <a:gd name="T106" fmla="*/ 2147483646 w 4727"/>
                <a:gd name="T107" fmla="*/ 2147483646 h 5377"/>
                <a:gd name="T108" fmla="*/ 2147483646 w 4727"/>
                <a:gd name="T109" fmla="*/ 2147483646 h 5377"/>
                <a:gd name="T110" fmla="*/ 2147483646 w 4727"/>
                <a:gd name="T111" fmla="*/ 2147483646 h 5377"/>
                <a:gd name="T112" fmla="*/ 2147483646 w 4727"/>
                <a:gd name="T113" fmla="*/ 2147483646 h 5377"/>
                <a:gd name="T114" fmla="*/ 2147483646 w 4727"/>
                <a:gd name="T115" fmla="*/ 2147483646 h 5377"/>
                <a:gd name="T116" fmla="*/ 2147483646 w 4727"/>
                <a:gd name="T117" fmla="*/ 2147483646 h 5377"/>
                <a:gd name="T118" fmla="*/ 2147483646 w 4727"/>
                <a:gd name="T119" fmla="*/ 2147483646 h 537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27" h="5377">
                  <a:moveTo>
                    <a:pt x="2968" y="1831"/>
                  </a:moveTo>
                  <a:lnTo>
                    <a:pt x="2968" y="1831"/>
                  </a:lnTo>
                  <a:lnTo>
                    <a:pt x="2994" y="1848"/>
                  </a:lnTo>
                  <a:lnTo>
                    <a:pt x="3019" y="1864"/>
                  </a:lnTo>
                  <a:lnTo>
                    <a:pt x="3044" y="1882"/>
                  </a:lnTo>
                  <a:lnTo>
                    <a:pt x="3067" y="1900"/>
                  </a:lnTo>
                  <a:lnTo>
                    <a:pt x="3091" y="1919"/>
                  </a:lnTo>
                  <a:lnTo>
                    <a:pt x="3113" y="1939"/>
                  </a:lnTo>
                  <a:lnTo>
                    <a:pt x="3135" y="1959"/>
                  </a:lnTo>
                  <a:lnTo>
                    <a:pt x="3156" y="1980"/>
                  </a:lnTo>
                  <a:lnTo>
                    <a:pt x="3899" y="1980"/>
                  </a:lnTo>
                  <a:lnTo>
                    <a:pt x="3899" y="1736"/>
                  </a:lnTo>
                  <a:lnTo>
                    <a:pt x="4727" y="1736"/>
                  </a:lnTo>
                  <a:lnTo>
                    <a:pt x="4727" y="3108"/>
                  </a:lnTo>
                  <a:lnTo>
                    <a:pt x="3899" y="3108"/>
                  </a:lnTo>
                  <a:lnTo>
                    <a:pt x="3899" y="2802"/>
                  </a:lnTo>
                  <a:lnTo>
                    <a:pt x="3335" y="2802"/>
                  </a:lnTo>
                  <a:lnTo>
                    <a:pt x="3324" y="2833"/>
                  </a:lnTo>
                  <a:lnTo>
                    <a:pt x="3311" y="2862"/>
                  </a:lnTo>
                  <a:lnTo>
                    <a:pt x="3296" y="2892"/>
                  </a:lnTo>
                  <a:lnTo>
                    <a:pt x="3281" y="2921"/>
                  </a:lnTo>
                  <a:lnTo>
                    <a:pt x="3265" y="2949"/>
                  </a:lnTo>
                  <a:lnTo>
                    <a:pt x="3247" y="2977"/>
                  </a:lnTo>
                  <a:lnTo>
                    <a:pt x="3228" y="3004"/>
                  </a:lnTo>
                  <a:lnTo>
                    <a:pt x="3208" y="3030"/>
                  </a:lnTo>
                  <a:lnTo>
                    <a:pt x="3187" y="3056"/>
                  </a:lnTo>
                  <a:lnTo>
                    <a:pt x="3165" y="3081"/>
                  </a:lnTo>
                  <a:lnTo>
                    <a:pt x="3142" y="3104"/>
                  </a:lnTo>
                  <a:lnTo>
                    <a:pt x="3118" y="3127"/>
                  </a:lnTo>
                  <a:lnTo>
                    <a:pt x="3093" y="3149"/>
                  </a:lnTo>
                  <a:lnTo>
                    <a:pt x="3067" y="3170"/>
                  </a:lnTo>
                  <a:lnTo>
                    <a:pt x="3040" y="3190"/>
                  </a:lnTo>
                  <a:lnTo>
                    <a:pt x="3013" y="3210"/>
                  </a:lnTo>
                  <a:lnTo>
                    <a:pt x="2985" y="3228"/>
                  </a:lnTo>
                  <a:lnTo>
                    <a:pt x="2956" y="3246"/>
                  </a:lnTo>
                  <a:lnTo>
                    <a:pt x="2926" y="3262"/>
                  </a:lnTo>
                  <a:lnTo>
                    <a:pt x="2895" y="3278"/>
                  </a:lnTo>
                  <a:lnTo>
                    <a:pt x="2864" y="3292"/>
                  </a:lnTo>
                  <a:lnTo>
                    <a:pt x="2832" y="3305"/>
                  </a:lnTo>
                  <a:lnTo>
                    <a:pt x="2799" y="3317"/>
                  </a:lnTo>
                  <a:lnTo>
                    <a:pt x="2766" y="3329"/>
                  </a:lnTo>
                  <a:lnTo>
                    <a:pt x="2733" y="3338"/>
                  </a:lnTo>
                  <a:lnTo>
                    <a:pt x="2699" y="3346"/>
                  </a:lnTo>
                  <a:lnTo>
                    <a:pt x="2664" y="3353"/>
                  </a:lnTo>
                  <a:lnTo>
                    <a:pt x="2628" y="3359"/>
                  </a:lnTo>
                  <a:lnTo>
                    <a:pt x="2593" y="3364"/>
                  </a:lnTo>
                  <a:lnTo>
                    <a:pt x="2556" y="3367"/>
                  </a:lnTo>
                  <a:lnTo>
                    <a:pt x="2519" y="3370"/>
                  </a:lnTo>
                  <a:lnTo>
                    <a:pt x="2483" y="3370"/>
                  </a:lnTo>
                  <a:lnTo>
                    <a:pt x="2446" y="3370"/>
                  </a:lnTo>
                  <a:lnTo>
                    <a:pt x="2410" y="3367"/>
                  </a:lnTo>
                  <a:lnTo>
                    <a:pt x="2373" y="3364"/>
                  </a:lnTo>
                  <a:lnTo>
                    <a:pt x="2338" y="3359"/>
                  </a:lnTo>
                  <a:lnTo>
                    <a:pt x="2302" y="3353"/>
                  </a:lnTo>
                  <a:lnTo>
                    <a:pt x="2267" y="3346"/>
                  </a:lnTo>
                  <a:lnTo>
                    <a:pt x="2232" y="3338"/>
                  </a:lnTo>
                  <a:lnTo>
                    <a:pt x="2199" y="3329"/>
                  </a:lnTo>
                  <a:lnTo>
                    <a:pt x="2166" y="3317"/>
                  </a:lnTo>
                  <a:lnTo>
                    <a:pt x="2133" y="3305"/>
                  </a:lnTo>
                  <a:lnTo>
                    <a:pt x="2101" y="3292"/>
                  </a:lnTo>
                  <a:lnTo>
                    <a:pt x="2071" y="3278"/>
                  </a:lnTo>
                  <a:lnTo>
                    <a:pt x="2040" y="3262"/>
                  </a:lnTo>
                  <a:lnTo>
                    <a:pt x="2009" y="3246"/>
                  </a:lnTo>
                  <a:lnTo>
                    <a:pt x="1981" y="3228"/>
                  </a:lnTo>
                  <a:lnTo>
                    <a:pt x="1953" y="3210"/>
                  </a:lnTo>
                  <a:lnTo>
                    <a:pt x="1925" y="3190"/>
                  </a:lnTo>
                  <a:lnTo>
                    <a:pt x="1898" y="3170"/>
                  </a:lnTo>
                  <a:lnTo>
                    <a:pt x="1872" y="3149"/>
                  </a:lnTo>
                  <a:lnTo>
                    <a:pt x="1847" y="3127"/>
                  </a:lnTo>
                  <a:lnTo>
                    <a:pt x="1824" y="3104"/>
                  </a:lnTo>
                  <a:lnTo>
                    <a:pt x="1800" y="3081"/>
                  </a:lnTo>
                  <a:lnTo>
                    <a:pt x="1779" y="3056"/>
                  </a:lnTo>
                  <a:lnTo>
                    <a:pt x="1758" y="3030"/>
                  </a:lnTo>
                  <a:lnTo>
                    <a:pt x="1738" y="3004"/>
                  </a:lnTo>
                  <a:lnTo>
                    <a:pt x="1719" y="2977"/>
                  </a:lnTo>
                  <a:lnTo>
                    <a:pt x="1701" y="2949"/>
                  </a:lnTo>
                  <a:lnTo>
                    <a:pt x="1685" y="2921"/>
                  </a:lnTo>
                  <a:lnTo>
                    <a:pt x="1669" y="2892"/>
                  </a:lnTo>
                  <a:lnTo>
                    <a:pt x="1655" y="2862"/>
                  </a:lnTo>
                  <a:lnTo>
                    <a:pt x="1642" y="2833"/>
                  </a:lnTo>
                  <a:lnTo>
                    <a:pt x="1630" y="2802"/>
                  </a:lnTo>
                  <a:lnTo>
                    <a:pt x="1594" y="2802"/>
                  </a:lnTo>
                  <a:lnTo>
                    <a:pt x="1585" y="2800"/>
                  </a:lnTo>
                  <a:lnTo>
                    <a:pt x="1549" y="2800"/>
                  </a:lnTo>
                  <a:lnTo>
                    <a:pt x="1514" y="2801"/>
                  </a:lnTo>
                  <a:lnTo>
                    <a:pt x="1481" y="2803"/>
                  </a:lnTo>
                  <a:lnTo>
                    <a:pt x="1451" y="2808"/>
                  </a:lnTo>
                  <a:lnTo>
                    <a:pt x="1421" y="2813"/>
                  </a:lnTo>
                  <a:lnTo>
                    <a:pt x="1395" y="2820"/>
                  </a:lnTo>
                  <a:lnTo>
                    <a:pt x="1370" y="2828"/>
                  </a:lnTo>
                  <a:lnTo>
                    <a:pt x="1349" y="2838"/>
                  </a:lnTo>
                  <a:lnTo>
                    <a:pt x="1337" y="2846"/>
                  </a:lnTo>
                  <a:lnTo>
                    <a:pt x="1327" y="2853"/>
                  </a:lnTo>
                  <a:lnTo>
                    <a:pt x="1316" y="2863"/>
                  </a:lnTo>
                  <a:lnTo>
                    <a:pt x="1307" y="2874"/>
                  </a:lnTo>
                  <a:lnTo>
                    <a:pt x="1297" y="2886"/>
                  </a:lnTo>
                  <a:lnTo>
                    <a:pt x="1288" y="2900"/>
                  </a:lnTo>
                  <a:lnTo>
                    <a:pt x="1279" y="2916"/>
                  </a:lnTo>
                  <a:lnTo>
                    <a:pt x="1272" y="2933"/>
                  </a:lnTo>
                  <a:lnTo>
                    <a:pt x="1160" y="3349"/>
                  </a:lnTo>
                  <a:lnTo>
                    <a:pt x="1264" y="3376"/>
                  </a:lnTo>
                  <a:lnTo>
                    <a:pt x="1159" y="3770"/>
                  </a:lnTo>
                  <a:lnTo>
                    <a:pt x="149" y="3499"/>
                  </a:lnTo>
                  <a:lnTo>
                    <a:pt x="254" y="3104"/>
                  </a:lnTo>
                  <a:lnTo>
                    <a:pt x="370" y="3135"/>
                  </a:lnTo>
                  <a:lnTo>
                    <a:pt x="491" y="2691"/>
                  </a:lnTo>
                  <a:lnTo>
                    <a:pt x="498" y="2665"/>
                  </a:lnTo>
                  <a:lnTo>
                    <a:pt x="501" y="2654"/>
                  </a:lnTo>
                  <a:lnTo>
                    <a:pt x="520" y="2607"/>
                  </a:lnTo>
                  <a:lnTo>
                    <a:pt x="540" y="2562"/>
                  </a:lnTo>
                  <a:lnTo>
                    <a:pt x="563" y="2519"/>
                  </a:lnTo>
                  <a:lnTo>
                    <a:pt x="585" y="2477"/>
                  </a:lnTo>
                  <a:lnTo>
                    <a:pt x="610" y="2437"/>
                  </a:lnTo>
                  <a:lnTo>
                    <a:pt x="636" y="2399"/>
                  </a:lnTo>
                  <a:lnTo>
                    <a:pt x="663" y="2364"/>
                  </a:lnTo>
                  <a:lnTo>
                    <a:pt x="691" y="2330"/>
                  </a:lnTo>
                  <a:lnTo>
                    <a:pt x="722" y="2297"/>
                  </a:lnTo>
                  <a:lnTo>
                    <a:pt x="753" y="2266"/>
                  </a:lnTo>
                  <a:lnTo>
                    <a:pt x="786" y="2236"/>
                  </a:lnTo>
                  <a:lnTo>
                    <a:pt x="819" y="2208"/>
                  </a:lnTo>
                  <a:lnTo>
                    <a:pt x="854" y="2182"/>
                  </a:lnTo>
                  <a:lnTo>
                    <a:pt x="891" y="2157"/>
                  </a:lnTo>
                  <a:lnTo>
                    <a:pt x="929" y="2135"/>
                  </a:lnTo>
                  <a:lnTo>
                    <a:pt x="966" y="2114"/>
                  </a:lnTo>
                  <a:lnTo>
                    <a:pt x="1002" y="2096"/>
                  </a:lnTo>
                  <a:lnTo>
                    <a:pt x="1037" y="2079"/>
                  </a:lnTo>
                  <a:lnTo>
                    <a:pt x="1073" y="2065"/>
                  </a:lnTo>
                  <a:lnTo>
                    <a:pt x="1109" y="2051"/>
                  </a:lnTo>
                  <a:lnTo>
                    <a:pt x="1147" y="2039"/>
                  </a:lnTo>
                  <a:lnTo>
                    <a:pt x="1185" y="2027"/>
                  </a:lnTo>
                  <a:lnTo>
                    <a:pt x="1223" y="2018"/>
                  </a:lnTo>
                  <a:lnTo>
                    <a:pt x="1262" y="2010"/>
                  </a:lnTo>
                  <a:lnTo>
                    <a:pt x="1302" y="2003"/>
                  </a:lnTo>
                  <a:lnTo>
                    <a:pt x="1342" y="1995"/>
                  </a:lnTo>
                  <a:lnTo>
                    <a:pt x="1382" y="1991"/>
                  </a:lnTo>
                  <a:lnTo>
                    <a:pt x="1424" y="1987"/>
                  </a:lnTo>
                  <a:lnTo>
                    <a:pt x="1465" y="1984"/>
                  </a:lnTo>
                  <a:lnTo>
                    <a:pt x="1507" y="1982"/>
                  </a:lnTo>
                  <a:lnTo>
                    <a:pt x="1550" y="1981"/>
                  </a:lnTo>
                  <a:lnTo>
                    <a:pt x="1594" y="1981"/>
                  </a:lnTo>
                  <a:lnTo>
                    <a:pt x="1594" y="1980"/>
                  </a:lnTo>
                  <a:lnTo>
                    <a:pt x="1810" y="1980"/>
                  </a:lnTo>
                  <a:lnTo>
                    <a:pt x="1830" y="1960"/>
                  </a:lnTo>
                  <a:lnTo>
                    <a:pt x="1851" y="1940"/>
                  </a:lnTo>
                  <a:lnTo>
                    <a:pt x="1872" y="1921"/>
                  </a:lnTo>
                  <a:lnTo>
                    <a:pt x="1895" y="1902"/>
                  </a:lnTo>
                  <a:lnTo>
                    <a:pt x="1918" y="1884"/>
                  </a:lnTo>
                  <a:lnTo>
                    <a:pt x="1942" y="1868"/>
                  </a:lnTo>
                  <a:lnTo>
                    <a:pt x="1966" y="1851"/>
                  </a:lnTo>
                  <a:lnTo>
                    <a:pt x="1990" y="1836"/>
                  </a:lnTo>
                  <a:lnTo>
                    <a:pt x="1990" y="1596"/>
                  </a:lnTo>
                  <a:lnTo>
                    <a:pt x="2968" y="1596"/>
                  </a:lnTo>
                  <a:lnTo>
                    <a:pt x="2968" y="1831"/>
                  </a:lnTo>
                  <a:close/>
                  <a:moveTo>
                    <a:pt x="558" y="3723"/>
                  </a:moveTo>
                  <a:lnTo>
                    <a:pt x="558" y="3723"/>
                  </a:lnTo>
                  <a:lnTo>
                    <a:pt x="527" y="3758"/>
                  </a:lnTo>
                  <a:lnTo>
                    <a:pt x="493" y="3798"/>
                  </a:lnTo>
                  <a:lnTo>
                    <a:pt x="449" y="3853"/>
                  </a:lnTo>
                  <a:lnTo>
                    <a:pt x="398" y="3920"/>
                  </a:lnTo>
                  <a:lnTo>
                    <a:pt x="371" y="3957"/>
                  </a:lnTo>
                  <a:lnTo>
                    <a:pt x="343" y="3997"/>
                  </a:lnTo>
                  <a:lnTo>
                    <a:pt x="315" y="4039"/>
                  </a:lnTo>
                  <a:lnTo>
                    <a:pt x="285" y="4083"/>
                  </a:lnTo>
                  <a:lnTo>
                    <a:pt x="256" y="4129"/>
                  </a:lnTo>
                  <a:lnTo>
                    <a:pt x="226" y="4177"/>
                  </a:lnTo>
                  <a:lnTo>
                    <a:pt x="198" y="4226"/>
                  </a:lnTo>
                  <a:lnTo>
                    <a:pt x="171" y="4277"/>
                  </a:lnTo>
                  <a:lnTo>
                    <a:pt x="143" y="4329"/>
                  </a:lnTo>
                  <a:lnTo>
                    <a:pt x="119" y="4382"/>
                  </a:lnTo>
                  <a:lnTo>
                    <a:pt x="95" y="4435"/>
                  </a:lnTo>
                  <a:lnTo>
                    <a:pt x="73" y="4489"/>
                  </a:lnTo>
                  <a:lnTo>
                    <a:pt x="54" y="4544"/>
                  </a:lnTo>
                  <a:lnTo>
                    <a:pt x="37" y="4598"/>
                  </a:lnTo>
                  <a:lnTo>
                    <a:pt x="29" y="4625"/>
                  </a:lnTo>
                  <a:lnTo>
                    <a:pt x="23" y="4652"/>
                  </a:lnTo>
                  <a:lnTo>
                    <a:pt x="17" y="4679"/>
                  </a:lnTo>
                  <a:lnTo>
                    <a:pt x="12" y="4706"/>
                  </a:lnTo>
                  <a:lnTo>
                    <a:pt x="8" y="4734"/>
                  </a:lnTo>
                  <a:lnTo>
                    <a:pt x="4" y="4760"/>
                  </a:lnTo>
                  <a:lnTo>
                    <a:pt x="3" y="4787"/>
                  </a:lnTo>
                  <a:lnTo>
                    <a:pt x="0" y="4813"/>
                  </a:lnTo>
                  <a:lnTo>
                    <a:pt x="0" y="4840"/>
                  </a:lnTo>
                  <a:lnTo>
                    <a:pt x="2" y="4866"/>
                  </a:lnTo>
                  <a:lnTo>
                    <a:pt x="3" y="4892"/>
                  </a:lnTo>
                  <a:lnTo>
                    <a:pt x="6" y="4917"/>
                  </a:lnTo>
                  <a:lnTo>
                    <a:pt x="10" y="4943"/>
                  </a:lnTo>
                  <a:lnTo>
                    <a:pt x="16" y="4967"/>
                  </a:lnTo>
                  <a:lnTo>
                    <a:pt x="22" y="4992"/>
                  </a:lnTo>
                  <a:lnTo>
                    <a:pt x="30" y="5016"/>
                  </a:lnTo>
                  <a:lnTo>
                    <a:pt x="38" y="5039"/>
                  </a:lnTo>
                  <a:lnTo>
                    <a:pt x="48" y="5063"/>
                  </a:lnTo>
                  <a:lnTo>
                    <a:pt x="58" y="5084"/>
                  </a:lnTo>
                  <a:lnTo>
                    <a:pt x="70" y="5106"/>
                  </a:lnTo>
                  <a:lnTo>
                    <a:pt x="82" y="5127"/>
                  </a:lnTo>
                  <a:lnTo>
                    <a:pt x="95" y="5146"/>
                  </a:lnTo>
                  <a:lnTo>
                    <a:pt x="108" y="5165"/>
                  </a:lnTo>
                  <a:lnTo>
                    <a:pt x="122" y="5182"/>
                  </a:lnTo>
                  <a:lnTo>
                    <a:pt x="137" y="5200"/>
                  </a:lnTo>
                  <a:lnTo>
                    <a:pt x="153" y="5217"/>
                  </a:lnTo>
                  <a:lnTo>
                    <a:pt x="168" y="5232"/>
                  </a:lnTo>
                  <a:lnTo>
                    <a:pt x="185" y="5247"/>
                  </a:lnTo>
                  <a:lnTo>
                    <a:pt x="202" y="5261"/>
                  </a:lnTo>
                  <a:lnTo>
                    <a:pt x="220" y="5274"/>
                  </a:lnTo>
                  <a:lnTo>
                    <a:pt x="238" y="5286"/>
                  </a:lnTo>
                  <a:lnTo>
                    <a:pt x="257" y="5298"/>
                  </a:lnTo>
                  <a:lnTo>
                    <a:pt x="276" y="5309"/>
                  </a:lnTo>
                  <a:lnTo>
                    <a:pt x="295" y="5319"/>
                  </a:lnTo>
                  <a:lnTo>
                    <a:pt x="313" y="5328"/>
                  </a:lnTo>
                  <a:lnTo>
                    <a:pt x="334" y="5337"/>
                  </a:lnTo>
                  <a:lnTo>
                    <a:pt x="354" y="5344"/>
                  </a:lnTo>
                  <a:lnTo>
                    <a:pt x="375" y="5351"/>
                  </a:lnTo>
                  <a:lnTo>
                    <a:pt x="395" y="5357"/>
                  </a:lnTo>
                  <a:lnTo>
                    <a:pt x="416" y="5362"/>
                  </a:lnTo>
                  <a:lnTo>
                    <a:pt x="437" y="5366"/>
                  </a:lnTo>
                  <a:lnTo>
                    <a:pt x="459" y="5370"/>
                  </a:lnTo>
                  <a:lnTo>
                    <a:pt x="480" y="5374"/>
                  </a:lnTo>
                  <a:lnTo>
                    <a:pt x="501" y="5375"/>
                  </a:lnTo>
                  <a:lnTo>
                    <a:pt x="522" y="5376"/>
                  </a:lnTo>
                  <a:lnTo>
                    <a:pt x="544" y="5377"/>
                  </a:lnTo>
                  <a:lnTo>
                    <a:pt x="566" y="5377"/>
                  </a:lnTo>
                  <a:lnTo>
                    <a:pt x="587" y="5376"/>
                  </a:lnTo>
                  <a:lnTo>
                    <a:pt x="609" y="5374"/>
                  </a:lnTo>
                  <a:lnTo>
                    <a:pt x="630" y="5371"/>
                  </a:lnTo>
                  <a:lnTo>
                    <a:pt x="651" y="5368"/>
                  </a:lnTo>
                  <a:lnTo>
                    <a:pt x="672" y="5363"/>
                  </a:lnTo>
                  <a:lnTo>
                    <a:pt x="693" y="5358"/>
                  </a:lnTo>
                  <a:lnTo>
                    <a:pt x="714" y="5352"/>
                  </a:lnTo>
                  <a:lnTo>
                    <a:pt x="734" y="5346"/>
                  </a:lnTo>
                  <a:lnTo>
                    <a:pt x="754" y="5339"/>
                  </a:lnTo>
                  <a:lnTo>
                    <a:pt x="774" y="5331"/>
                  </a:lnTo>
                  <a:lnTo>
                    <a:pt x="793" y="5322"/>
                  </a:lnTo>
                  <a:lnTo>
                    <a:pt x="812" y="5312"/>
                  </a:lnTo>
                  <a:lnTo>
                    <a:pt x="831" y="5302"/>
                  </a:lnTo>
                  <a:lnTo>
                    <a:pt x="848" y="5291"/>
                  </a:lnTo>
                  <a:lnTo>
                    <a:pt x="867" y="5279"/>
                  </a:lnTo>
                  <a:lnTo>
                    <a:pt x="884" y="5266"/>
                  </a:lnTo>
                  <a:lnTo>
                    <a:pt x="900" y="5253"/>
                  </a:lnTo>
                  <a:lnTo>
                    <a:pt x="917" y="5239"/>
                  </a:lnTo>
                  <a:lnTo>
                    <a:pt x="933" y="5224"/>
                  </a:lnTo>
                  <a:lnTo>
                    <a:pt x="948" y="5207"/>
                  </a:lnTo>
                  <a:lnTo>
                    <a:pt x="963" y="5191"/>
                  </a:lnTo>
                  <a:lnTo>
                    <a:pt x="976" y="5174"/>
                  </a:lnTo>
                  <a:lnTo>
                    <a:pt x="989" y="5156"/>
                  </a:lnTo>
                  <a:lnTo>
                    <a:pt x="1002" y="5137"/>
                  </a:lnTo>
                  <a:lnTo>
                    <a:pt x="1014" y="5117"/>
                  </a:lnTo>
                  <a:lnTo>
                    <a:pt x="1024" y="5097"/>
                  </a:lnTo>
                  <a:lnTo>
                    <a:pt x="1034" y="5076"/>
                  </a:lnTo>
                  <a:lnTo>
                    <a:pt x="1043" y="5054"/>
                  </a:lnTo>
                  <a:lnTo>
                    <a:pt x="1052" y="5031"/>
                  </a:lnTo>
                  <a:lnTo>
                    <a:pt x="1060" y="5008"/>
                  </a:lnTo>
                  <a:lnTo>
                    <a:pt x="1066" y="4984"/>
                  </a:lnTo>
                  <a:lnTo>
                    <a:pt x="1072" y="4959"/>
                  </a:lnTo>
                  <a:lnTo>
                    <a:pt x="1076" y="4933"/>
                  </a:lnTo>
                  <a:lnTo>
                    <a:pt x="1080" y="4907"/>
                  </a:lnTo>
                  <a:lnTo>
                    <a:pt x="1082" y="4881"/>
                  </a:lnTo>
                  <a:lnTo>
                    <a:pt x="1083" y="4854"/>
                  </a:lnTo>
                  <a:lnTo>
                    <a:pt x="1085" y="4828"/>
                  </a:lnTo>
                  <a:lnTo>
                    <a:pt x="1085" y="4802"/>
                  </a:lnTo>
                  <a:lnTo>
                    <a:pt x="1083" y="4775"/>
                  </a:lnTo>
                  <a:lnTo>
                    <a:pt x="1081" y="4749"/>
                  </a:lnTo>
                  <a:lnTo>
                    <a:pt x="1079" y="4722"/>
                  </a:lnTo>
                  <a:lnTo>
                    <a:pt x="1075" y="4695"/>
                  </a:lnTo>
                  <a:lnTo>
                    <a:pt x="1072" y="4669"/>
                  </a:lnTo>
                  <a:lnTo>
                    <a:pt x="1061" y="4616"/>
                  </a:lnTo>
                  <a:lnTo>
                    <a:pt x="1048" y="4562"/>
                  </a:lnTo>
                  <a:lnTo>
                    <a:pt x="1031" y="4510"/>
                  </a:lnTo>
                  <a:lnTo>
                    <a:pt x="1014" y="4458"/>
                  </a:lnTo>
                  <a:lnTo>
                    <a:pt x="995" y="4407"/>
                  </a:lnTo>
                  <a:lnTo>
                    <a:pt x="974" y="4356"/>
                  </a:lnTo>
                  <a:lnTo>
                    <a:pt x="950" y="4306"/>
                  </a:lnTo>
                  <a:lnTo>
                    <a:pt x="926" y="4258"/>
                  </a:lnTo>
                  <a:lnTo>
                    <a:pt x="902" y="4211"/>
                  </a:lnTo>
                  <a:lnTo>
                    <a:pt x="876" y="4164"/>
                  </a:lnTo>
                  <a:lnTo>
                    <a:pt x="850" y="4120"/>
                  </a:lnTo>
                  <a:lnTo>
                    <a:pt x="824" y="4077"/>
                  </a:lnTo>
                  <a:lnTo>
                    <a:pt x="796" y="4036"/>
                  </a:lnTo>
                  <a:lnTo>
                    <a:pt x="770" y="3997"/>
                  </a:lnTo>
                  <a:lnTo>
                    <a:pt x="744" y="3960"/>
                  </a:lnTo>
                  <a:lnTo>
                    <a:pt x="695" y="3892"/>
                  </a:lnTo>
                  <a:lnTo>
                    <a:pt x="651" y="3834"/>
                  </a:lnTo>
                  <a:lnTo>
                    <a:pt x="612" y="3788"/>
                  </a:lnTo>
                  <a:lnTo>
                    <a:pt x="583" y="3752"/>
                  </a:lnTo>
                  <a:lnTo>
                    <a:pt x="558" y="3723"/>
                  </a:lnTo>
                  <a:close/>
                  <a:moveTo>
                    <a:pt x="223" y="4493"/>
                  </a:moveTo>
                  <a:lnTo>
                    <a:pt x="223" y="4493"/>
                  </a:lnTo>
                  <a:lnTo>
                    <a:pt x="241" y="4566"/>
                  </a:lnTo>
                  <a:lnTo>
                    <a:pt x="259" y="4633"/>
                  </a:lnTo>
                  <a:lnTo>
                    <a:pt x="278" y="4696"/>
                  </a:lnTo>
                  <a:lnTo>
                    <a:pt x="296" y="4755"/>
                  </a:lnTo>
                  <a:lnTo>
                    <a:pt x="315" y="4810"/>
                  </a:lnTo>
                  <a:lnTo>
                    <a:pt x="335" y="4861"/>
                  </a:lnTo>
                  <a:lnTo>
                    <a:pt x="355" y="4910"/>
                  </a:lnTo>
                  <a:lnTo>
                    <a:pt x="377" y="4956"/>
                  </a:lnTo>
                  <a:lnTo>
                    <a:pt x="400" y="4999"/>
                  </a:lnTo>
                  <a:lnTo>
                    <a:pt x="424" y="5041"/>
                  </a:lnTo>
                  <a:lnTo>
                    <a:pt x="452" y="5081"/>
                  </a:lnTo>
                  <a:lnTo>
                    <a:pt x="480" y="5120"/>
                  </a:lnTo>
                  <a:lnTo>
                    <a:pt x="511" y="5158"/>
                  </a:lnTo>
                  <a:lnTo>
                    <a:pt x="544" y="5195"/>
                  </a:lnTo>
                  <a:lnTo>
                    <a:pt x="580" y="5233"/>
                  </a:lnTo>
                  <a:lnTo>
                    <a:pt x="619" y="5271"/>
                  </a:lnTo>
                  <a:lnTo>
                    <a:pt x="576" y="5270"/>
                  </a:lnTo>
                  <a:lnTo>
                    <a:pt x="534" y="5266"/>
                  </a:lnTo>
                  <a:lnTo>
                    <a:pt x="495" y="5261"/>
                  </a:lnTo>
                  <a:lnTo>
                    <a:pt x="458" y="5253"/>
                  </a:lnTo>
                  <a:lnTo>
                    <a:pt x="423" y="5244"/>
                  </a:lnTo>
                  <a:lnTo>
                    <a:pt x="390" y="5232"/>
                  </a:lnTo>
                  <a:lnTo>
                    <a:pt x="359" y="5218"/>
                  </a:lnTo>
                  <a:lnTo>
                    <a:pt x="330" y="5202"/>
                  </a:lnTo>
                  <a:lnTo>
                    <a:pt x="303" y="5185"/>
                  </a:lnTo>
                  <a:lnTo>
                    <a:pt x="278" y="5166"/>
                  </a:lnTo>
                  <a:lnTo>
                    <a:pt x="256" y="5146"/>
                  </a:lnTo>
                  <a:lnTo>
                    <a:pt x="235" y="5123"/>
                  </a:lnTo>
                  <a:lnTo>
                    <a:pt x="217" y="5100"/>
                  </a:lnTo>
                  <a:lnTo>
                    <a:pt x="199" y="5075"/>
                  </a:lnTo>
                  <a:lnTo>
                    <a:pt x="185" y="5049"/>
                  </a:lnTo>
                  <a:lnTo>
                    <a:pt x="172" y="5022"/>
                  </a:lnTo>
                  <a:lnTo>
                    <a:pt x="161" y="4993"/>
                  </a:lnTo>
                  <a:lnTo>
                    <a:pt x="152" y="4964"/>
                  </a:lnTo>
                  <a:lnTo>
                    <a:pt x="145" y="4934"/>
                  </a:lnTo>
                  <a:lnTo>
                    <a:pt x="140" y="4902"/>
                  </a:lnTo>
                  <a:lnTo>
                    <a:pt x="136" y="4871"/>
                  </a:lnTo>
                  <a:lnTo>
                    <a:pt x="135" y="4839"/>
                  </a:lnTo>
                  <a:lnTo>
                    <a:pt x="135" y="4806"/>
                  </a:lnTo>
                  <a:lnTo>
                    <a:pt x="137" y="4771"/>
                  </a:lnTo>
                  <a:lnTo>
                    <a:pt x="142" y="4737"/>
                  </a:lnTo>
                  <a:lnTo>
                    <a:pt x="148" y="4703"/>
                  </a:lnTo>
                  <a:lnTo>
                    <a:pt x="156" y="4669"/>
                  </a:lnTo>
                  <a:lnTo>
                    <a:pt x="166" y="4633"/>
                  </a:lnTo>
                  <a:lnTo>
                    <a:pt x="178" y="4598"/>
                  </a:lnTo>
                  <a:lnTo>
                    <a:pt x="191" y="4562"/>
                  </a:lnTo>
                  <a:lnTo>
                    <a:pt x="206" y="4528"/>
                  </a:lnTo>
                  <a:lnTo>
                    <a:pt x="223" y="4493"/>
                  </a:lnTo>
                  <a:close/>
                  <a:moveTo>
                    <a:pt x="913" y="5078"/>
                  </a:moveTo>
                  <a:lnTo>
                    <a:pt x="913" y="5078"/>
                  </a:lnTo>
                  <a:lnTo>
                    <a:pt x="894" y="5003"/>
                  </a:lnTo>
                  <a:lnTo>
                    <a:pt x="874" y="4925"/>
                  </a:lnTo>
                  <a:lnTo>
                    <a:pt x="831" y="4768"/>
                  </a:lnTo>
                  <a:lnTo>
                    <a:pt x="785" y="4611"/>
                  </a:lnTo>
                  <a:lnTo>
                    <a:pt x="737" y="4458"/>
                  </a:lnTo>
                  <a:lnTo>
                    <a:pt x="691" y="4313"/>
                  </a:lnTo>
                  <a:lnTo>
                    <a:pt x="648" y="4181"/>
                  </a:lnTo>
                  <a:lnTo>
                    <a:pt x="607" y="4063"/>
                  </a:lnTo>
                  <a:lnTo>
                    <a:pt x="572" y="3965"/>
                  </a:lnTo>
                  <a:lnTo>
                    <a:pt x="611" y="4006"/>
                  </a:lnTo>
                  <a:lnTo>
                    <a:pt x="648" y="4046"/>
                  </a:lnTo>
                  <a:lnTo>
                    <a:pt x="682" y="4087"/>
                  </a:lnTo>
                  <a:lnTo>
                    <a:pt x="714" y="4126"/>
                  </a:lnTo>
                  <a:lnTo>
                    <a:pt x="744" y="4166"/>
                  </a:lnTo>
                  <a:lnTo>
                    <a:pt x="772" y="4205"/>
                  </a:lnTo>
                  <a:lnTo>
                    <a:pt x="796" y="4244"/>
                  </a:lnTo>
                  <a:lnTo>
                    <a:pt x="820" y="4281"/>
                  </a:lnTo>
                  <a:lnTo>
                    <a:pt x="841" y="4319"/>
                  </a:lnTo>
                  <a:lnTo>
                    <a:pt x="861" y="4357"/>
                  </a:lnTo>
                  <a:lnTo>
                    <a:pt x="878" y="4395"/>
                  </a:lnTo>
                  <a:lnTo>
                    <a:pt x="893" y="4431"/>
                  </a:lnTo>
                  <a:lnTo>
                    <a:pt x="907" y="4468"/>
                  </a:lnTo>
                  <a:lnTo>
                    <a:pt x="919" y="4503"/>
                  </a:lnTo>
                  <a:lnTo>
                    <a:pt x="930" y="4540"/>
                  </a:lnTo>
                  <a:lnTo>
                    <a:pt x="939" y="4575"/>
                  </a:lnTo>
                  <a:lnTo>
                    <a:pt x="946" y="4610"/>
                  </a:lnTo>
                  <a:lnTo>
                    <a:pt x="952" y="4644"/>
                  </a:lnTo>
                  <a:lnTo>
                    <a:pt x="956" y="4678"/>
                  </a:lnTo>
                  <a:lnTo>
                    <a:pt x="959" y="4712"/>
                  </a:lnTo>
                  <a:lnTo>
                    <a:pt x="962" y="4745"/>
                  </a:lnTo>
                  <a:lnTo>
                    <a:pt x="962" y="4777"/>
                  </a:lnTo>
                  <a:lnTo>
                    <a:pt x="962" y="4810"/>
                  </a:lnTo>
                  <a:lnTo>
                    <a:pt x="959" y="4842"/>
                  </a:lnTo>
                  <a:lnTo>
                    <a:pt x="957" y="4873"/>
                  </a:lnTo>
                  <a:lnTo>
                    <a:pt x="954" y="4904"/>
                  </a:lnTo>
                  <a:lnTo>
                    <a:pt x="949" y="4934"/>
                  </a:lnTo>
                  <a:lnTo>
                    <a:pt x="943" y="4964"/>
                  </a:lnTo>
                  <a:lnTo>
                    <a:pt x="937" y="4993"/>
                  </a:lnTo>
                  <a:lnTo>
                    <a:pt x="930" y="5023"/>
                  </a:lnTo>
                  <a:lnTo>
                    <a:pt x="922" y="5051"/>
                  </a:lnTo>
                  <a:lnTo>
                    <a:pt x="913" y="5078"/>
                  </a:lnTo>
                  <a:close/>
                  <a:moveTo>
                    <a:pt x="4058" y="33"/>
                  </a:moveTo>
                  <a:lnTo>
                    <a:pt x="2749" y="172"/>
                  </a:lnTo>
                  <a:lnTo>
                    <a:pt x="2737" y="153"/>
                  </a:lnTo>
                  <a:lnTo>
                    <a:pt x="2723" y="135"/>
                  </a:lnTo>
                  <a:lnTo>
                    <a:pt x="2708" y="118"/>
                  </a:lnTo>
                  <a:lnTo>
                    <a:pt x="2693" y="101"/>
                  </a:lnTo>
                  <a:lnTo>
                    <a:pt x="2675" y="86"/>
                  </a:lnTo>
                  <a:lnTo>
                    <a:pt x="2659" y="72"/>
                  </a:lnTo>
                  <a:lnTo>
                    <a:pt x="2640" y="59"/>
                  </a:lnTo>
                  <a:lnTo>
                    <a:pt x="2621" y="47"/>
                  </a:lnTo>
                  <a:lnTo>
                    <a:pt x="2601" y="37"/>
                  </a:lnTo>
                  <a:lnTo>
                    <a:pt x="2580" y="27"/>
                  </a:lnTo>
                  <a:lnTo>
                    <a:pt x="2558" y="19"/>
                  </a:lnTo>
                  <a:lnTo>
                    <a:pt x="2536" y="13"/>
                  </a:lnTo>
                  <a:lnTo>
                    <a:pt x="2514" y="7"/>
                  </a:lnTo>
                  <a:lnTo>
                    <a:pt x="2490" y="3"/>
                  </a:lnTo>
                  <a:lnTo>
                    <a:pt x="2466" y="1"/>
                  </a:lnTo>
                  <a:lnTo>
                    <a:pt x="2443" y="0"/>
                  </a:lnTo>
                  <a:lnTo>
                    <a:pt x="2418" y="1"/>
                  </a:lnTo>
                  <a:lnTo>
                    <a:pt x="2394" y="3"/>
                  </a:lnTo>
                  <a:lnTo>
                    <a:pt x="2372" y="7"/>
                  </a:lnTo>
                  <a:lnTo>
                    <a:pt x="2349" y="13"/>
                  </a:lnTo>
                  <a:lnTo>
                    <a:pt x="2327" y="19"/>
                  </a:lnTo>
                  <a:lnTo>
                    <a:pt x="2306" y="27"/>
                  </a:lnTo>
                  <a:lnTo>
                    <a:pt x="2284" y="37"/>
                  </a:lnTo>
                  <a:lnTo>
                    <a:pt x="2264" y="47"/>
                  </a:lnTo>
                  <a:lnTo>
                    <a:pt x="2245" y="59"/>
                  </a:lnTo>
                  <a:lnTo>
                    <a:pt x="2227" y="72"/>
                  </a:lnTo>
                  <a:lnTo>
                    <a:pt x="2209" y="86"/>
                  </a:lnTo>
                  <a:lnTo>
                    <a:pt x="2192" y="100"/>
                  </a:lnTo>
                  <a:lnTo>
                    <a:pt x="2177" y="117"/>
                  </a:lnTo>
                  <a:lnTo>
                    <a:pt x="2163" y="133"/>
                  </a:lnTo>
                  <a:lnTo>
                    <a:pt x="2149" y="151"/>
                  </a:lnTo>
                  <a:lnTo>
                    <a:pt x="2137" y="170"/>
                  </a:lnTo>
                  <a:lnTo>
                    <a:pt x="842" y="33"/>
                  </a:lnTo>
                  <a:lnTo>
                    <a:pt x="825" y="68"/>
                  </a:lnTo>
                  <a:lnTo>
                    <a:pt x="809" y="105"/>
                  </a:lnTo>
                  <a:lnTo>
                    <a:pt x="795" y="142"/>
                  </a:lnTo>
                  <a:lnTo>
                    <a:pt x="785" y="179"/>
                  </a:lnTo>
                  <a:lnTo>
                    <a:pt x="775" y="217"/>
                  </a:lnTo>
                  <a:lnTo>
                    <a:pt x="768" y="255"/>
                  </a:lnTo>
                  <a:lnTo>
                    <a:pt x="763" y="294"/>
                  </a:lnTo>
                  <a:lnTo>
                    <a:pt x="761" y="333"/>
                  </a:lnTo>
                  <a:lnTo>
                    <a:pt x="761" y="372"/>
                  </a:lnTo>
                  <a:lnTo>
                    <a:pt x="763" y="412"/>
                  </a:lnTo>
                  <a:lnTo>
                    <a:pt x="769" y="453"/>
                  </a:lnTo>
                  <a:lnTo>
                    <a:pt x="778" y="495"/>
                  </a:lnTo>
                  <a:lnTo>
                    <a:pt x="789" y="536"/>
                  </a:lnTo>
                  <a:lnTo>
                    <a:pt x="804" y="580"/>
                  </a:lnTo>
                  <a:lnTo>
                    <a:pt x="821" y="622"/>
                  </a:lnTo>
                  <a:lnTo>
                    <a:pt x="842" y="666"/>
                  </a:lnTo>
                  <a:lnTo>
                    <a:pt x="2143" y="560"/>
                  </a:lnTo>
                  <a:lnTo>
                    <a:pt x="2158" y="582"/>
                  </a:lnTo>
                  <a:lnTo>
                    <a:pt x="2176" y="602"/>
                  </a:lnTo>
                  <a:lnTo>
                    <a:pt x="2195" y="621"/>
                  </a:lnTo>
                  <a:lnTo>
                    <a:pt x="2215" y="639"/>
                  </a:lnTo>
                  <a:lnTo>
                    <a:pt x="2236" y="655"/>
                  </a:lnTo>
                  <a:lnTo>
                    <a:pt x="2258" y="669"/>
                  </a:lnTo>
                  <a:lnTo>
                    <a:pt x="2282" y="682"/>
                  </a:lnTo>
                  <a:lnTo>
                    <a:pt x="2307" y="693"/>
                  </a:lnTo>
                  <a:lnTo>
                    <a:pt x="2307" y="1073"/>
                  </a:lnTo>
                  <a:lnTo>
                    <a:pt x="1804" y="1073"/>
                  </a:lnTo>
                  <a:lnTo>
                    <a:pt x="1804" y="1426"/>
                  </a:lnTo>
                  <a:lnTo>
                    <a:pt x="3122" y="1426"/>
                  </a:lnTo>
                  <a:lnTo>
                    <a:pt x="3122" y="1073"/>
                  </a:lnTo>
                  <a:lnTo>
                    <a:pt x="2584" y="1073"/>
                  </a:lnTo>
                  <a:lnTo>
                    <a:pt x="2584" y="691"/>
                  </a:lnTo>
                  <a:lnTo>
                    <a:pt x="2608" y="679"/>
                  </a:lnTo>
                  <a:lnTo>
                    <a:pt x="2632" y="666"/>
                  </a:lnTo>
                  <a:lnTo>
                    <a:pt x="2653" y="652"/>
                  </a:lnTo>
                  <a:lnTo>
                    <a:pt x="2673" y="636"/>
                  </a:lnTo>
                  <a:lnTo>
                    <a:pt x="2693" y="619"/>
                  </a:lnTo>
                  <a:lnTo>
                    <a:pt x="2711" y="600"/>
                  </a:lnTo>
                  <a:lnTo>
                    <a:pt x="2727" y="580"/>
                  </a:lnTo>
                  <a:lnTo>
                    <a:pt x="2743" y="558"/>
                  </a:lnTo>
                  <a:lnTo>
                    <a:pt x="4058" y="666"/>
                  </a:lnTo>
                  <a:lnTo>
                    <a:pt x="4078" y="622"/>
                  </a:lnTo>
                  <a:lnTo>
                    <a:pt x="4096" y="580"/>
                  </a:lnTo>
                  <a:lnTo>
                    <a:pt x="4111" y="536"/>
                  </a:lnTo>
                  <a:lnTo>
                    <a:pt x="4122" y="495"/>
                  </a:lnTo>
                  <a:lnTo>
                    <a:pt x="4130" y="453"/>
                  </a:lnTo>
                  <a:lnTo>
                    <a:pt x="4136" y="412"/>
                  </a:lnTo>
                  <a:lnTo>
                    <a:pt x="4140" y="372"/>
                  </a:lnTo>
                  <a:lnTo>
                    <a:pt x="4140" y="333"/>
                  </a:lnTo>
                  <a:lnTo>
                    <a:pt x="4137" y="294"/>
                  </a:lnTo>
                  <a:lnTo>
                    <a:pt x="4133" y="255"/>
                  </a:lnTo>
                  <a:lnTo>
                    <a:pt x="4126" y="217"/>
                  </a:lnTo>
                  <a:lnTo>
                    <a:pt x="4116" y="179"/>
                  </a:lnTo>
                  <a:lnTo>
                    <a:pt x="4104" y="142"/>
                  </a:lnTo>
                  <a:lnTo>
                    <a:pt x="4091" y="105"/>
                  </a:lnTo>
                  <a:lnTo>
                    <a:pt x="4075" y="68"/>
                  </a:lnTo>
                  <a:lnTo>
                    <a:pt x="4058" y="33"/>
                  </a:lnTo>
                  <a:close/>
                  <a:moveTo>
                    <a:pt x="3989" y="146"/>
                  </a:moveTo>
                  <a:lnTo>
                    <a:pt x="4019" y="345"/>
                  </a:lnTo>
                  <a:lnTo>
                    <a:pt x="2841" y="298"/>
                  </a:lnTo>
                  <a:lnTo>
                    <a:pt x="2832" y="250"/>
                  </a:lnTo>
                  <a:lnTo>
                    <a:pt x="3989" y="146"/>
                  </a:lnTo>
                  <a:close/>
                  <a:moveTo>
                    <a:pt x="911" y="146"/>
                  </a:moveTo>
                  <a:lnTo>
                    <a:pt x="2067" y="250"/>
                  </a:lnTo>
                  <a:lnTo>
                    <a:pt x="2059" y="298"/>
                  </a:lnTo>
                  <a:lnTo>
                    <a:pt x="880" y="345"/>
                  </a:lnTo>
                  <a:lnTo>
                    <a:pt x="911" y="146"/>
                  </a:lnTo>
                  <a:close/>
                  <a:moveTo>
                    <a:pt x="544" y="3112"/>
                  </a:moveTo>
                  <a:lnTo>
                    <a:pt x="544" y="3112"/>
                  </a:lnTo>
                  <a:lnTo>
                    <a:pt x="730" y="3161"/>
                  </a:lnTo>
                  <a:lnTo>
                    <a:pt x="916" y="2563"/>
                  </a:lnTo>
                  <a:lnTo>
                    <a:pt x="929" y="2536"/>
                  </a:lnTo>
                  <a:lnTo>
                    <a:pt x="942" y="2510"/>
                  </a:lnTo>
                  <a:lnTo>
                    <a:pt x="956" y="2485"/>
                  </a:lnTo>
                  <a:lnTo>
                    <a:pt x="970" y="2462"/>
                  </a:lnTo>
                  <a:lnTo>
                    <a:pt x="985" y="2439"/>
                  </a:lnTo>
                  <a:lnTo>
                    <a:pt x="1001" y="2418"/>
                  </a:lnTo>
                  <a:lnTo>
                    <a:pt x="1017" y="2397"/>
                  </a:lnTo>
                  <a:lnTo>
                    <a:pt x="1034" y="2377"/>
                  </a:lnTo>
                  <a:lnTo>
                    <a:pt x="1067" y="2339"/>
                  </a:lnTo>
                  <a:lnTo>
                    <a:pt x="1100" y="2302"/>
                  </a:lnTo>
                  <a:lnTo>
                    <a:pt x="1133" y="2267"/>
                  </a:lnTo>
                  <a:lnTo>
                    <a:pt x="1164" y="2232"/>
                  </a:lnTo>
                  <a:lnTo>
                    <a:pt x="1127" y="2241"/>
                  </a:lnTo>
                  <a:lnTo>
                    <a:pt x="1092" y="2252"/>
                  </a:lnTo>
                  <a:lnTo>
                    <a:pt x="1057" y="2265"/>
                  </a:lnTo>
                  <a:lnTo>
                    <a:pt x="1024" y="2279"/>
                  </a:lnTo>
                  <a:lnTo>
                    <a:pt x="992" y="2294"/>
                  </a:lnTo>
                  <a:lnTo>
                    <a:pt x="961" y="2311"/>
                  </a:lnTo>
                  <a:lnTo>
                    <a:pt x="931" y="2330"/>
                  </a:lnTo>
                  <a:lnTo>
                    <a:pt x="902" y="2350"/>
                  </a:lnTo>
                  <a:lnTo>
                    <a:pt x="874" y="2371"/>
                  </a:lnTo>
                  <a:lnTo>
                    <a:pt x="847" y="2395"/>
                  </a:lnTo>
                  <a:lnTo>
                    <a:pt x="822" y="2421"/>
                  </a:lnTo>
                  <a:lnTo>
                    <a:pt x="798" y="2448"/>
                  </a:lnTo>
                  <a:lnTo>
                    <a:pt x="775" y="2477"/>
                  </a:lnTo>
                  <a:lnTo>
                    <a:pt x="754" y="2508"/>
                  </a:lnTo>
                  <a:lnTo>
                    <a:pt x="734" y="2541"/>
                  </a:lnTo>
                  <a:lnTo>
                    <a:pt x="715" y="2576"/>
                  </a:lnTo>
                  <a:lnTo>
                    <a:pt x="544" y="3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空调"/>
            <p:cNvSpPr/>
            <p:nvPr/>
          </p:nvSpPr>
          <p:spPr bwMode="auto">
            <a:xfrm>
              <a:off x="6260622" y="1122575"/>
              <a:ext cx="396378" cy="396378"/>
            </a:xfrm>
            <a:custGeom>
              <a:avLst/>
              <a:gdLst>
                <a:gd name="T0" fmla="*/ 482337583 w 7378"/>
                <a:gd name="T1" fmla="*/ 15595509 h 4220"/>
                <a:gd name="T2" fmla="*/ 490004317 w 7378"/>
                <a:gd name="T3" fmla="*/ 51851783 h 4220"/>
                <a:gd name="T4" fmla="*/ 491804488 w 7378"/>
                <a:gd name="T5" fmla="*/ 88174896 h 4220"/>
                <a:gd name="T6" fmla="*/ 487871068 w 7378"/>
                <a:gd name="T7" fmla="*/ 124431171 h 4220"/>
                <a:gd name="T8" fmla="*/ 478737758 w 7378"/>
                <a:gd name="T9" fmla="*/ 160754025 h 4220"/>
                <a:gd name="T10" fmla="*/ 52867236 w 7378"/>
                <a:gd name="T11" fmla="*/ 123498016 h 4220"/>
                <a:gd name="T12" fmla="*/ 11133328 w 7378"/>
                <a:gd name="T13" fmla="*/ 155489028 h 4220"/>
                <a:gd name="T14" fmla="*/ 3000026 w 7378"/>
                <a:gd name="T15" fmla="*/ 119232754 h 4220"/>
                <a:gd name="T16" fmla="*/ 0 w 7378"/>
                <a:gd name="T17" fmla="*/ 82909641 h 4220"/>
                <a:gd name="T18" fmla="*/ 2466585 w 7378"/>
                <a:gd name="T19" fmla="*/ 46653366 h 4220"/>
                <a:gd name="T20" fmla="*/ 10866866 w 7378"/>
                <a:gd name="T21" fmla="*/ 10397092 h 4220"/>
                <a:gd name="T22" fmla="*/ 187401599 w 7378"/>
                <a:gd name="T23" fmla="*/ 249462079 h 4220"/>
                <a:gd name="T24" fmla="*/ 191268403 w 7378"/>
                <a:gd name="T25" fmla="*/ 231867100 h 4220"/>
                <a:gd name="T26" fmla="*/ 190801836 w 7378"/>
                <a:gd name="T27" fmla="*/ 208007388 h 4220"/>
                <a:gd name="T28" fmla="*/ 216468729 w 7378"/>
                <a:gd name="T29" fmla="*/ 201542399 h 4220"/>
                <a:gd name="T30" fmla="*/ 208201938 w 7378"/>
                <a:gd name="T31" fmla="*/ 230467625 h 4220"/>
                <a:gd name="T32" fmla="*/ 195668390 w 7378"/>
                <a:gd name="T33" fmla="*/ 250728393 h 4220"/>
                <a:gd name="T34" fmla="*/ 326869650 w 7378"/>
                <a:gd name="T35" fmla="*/ 260925487 h 4220"/>
                <a:gd name="T36" fmla="*/ 308736002 w 7378"/>
                <a:gd name="T37" fmla="*/ 237998672 h 4220"/>
                <a:gd name="T38" fmla="*/ 307469530 w 7378"/>
                <a:gd name="T39" fmla="*/ 215271856 h 4220"/>
                <a:gd name="T40" fmla="*/ 281869253 w 7378"/>
                <a:gd name="T41" fmla="*/ 196477400 h 4220"/>
                <a:gd name="T42" fmla="*/ 288002537 w 7378"/>
                <a:gd name="T43" fmla="*/ 223202900 h 4220"/>
                <a:gd name="T44" fmla="*/ 299402586 w 7378"/>
                <a:gd name="T45" fmla="*/ 245663137 h 4220"/>
                <a:gd name="T46" fmla="*/ 326869650 w 7378"/>
                <a:gd name="T47" fmla="*/ 281253093 h 4220"/>
                <a:gd name="T48" fmla="*/ 429803941 w 7378"/>
                <a:gd name="T49" fmla="*/ 243863665 h 4220"/>
                <a:gd name="T50" fmla="*/ 427070636 w 7378"/>
                <a:gd name="T51" fmla="*/ 222136584 h 4220"/>
                <a:gd name="T52" fmla="*/ 430203893 w 7378"/>
                <a:gd name="T53" fmla="*/ 196477400 h 4220"/>
                <a:gd name="T54" fmla="*/ 405403778 w 7378"/>
                <a:gd name="T55" fmla="*/ 215138695 h 4220"/>
                <a:gd name="T56" fmla="*/ 415603713 w 7378"/>
                <a:gd name="T57" fmla="*/ 239998142 h 4220"/>
                <a:gd name="T58" fmla="*/ 429070653 w 7378"/>
                <a:gd name="T59" fmla="*/ 271056000 h 4220"/>
                <a:gd name="T60" fmla="*/ 62800450 w 7378"/>
                <a:gd name="T61" fmla="*/ 249462079 h 4220"/>
                <a:gd name="T62" fmla="*/ 66933975 w 7378"/>
                <a:gd name="T63" fmla="*/ 228734734 h 4220"/>
                <a:gd name="T64" fmla="*/ 65667245 w 7378"/>
                <a:gd name="T65" fmla="*/ 204275026 h 4220"/>
                <a:gd name="T66" fmla="*/ 91000802 w 7378"/>
                <a:gd name="T67" fmla="*/ 206274496 h 4220"/>
                <a:gd name="T68" fmla="*/ 82067338 w 7378"/>
                <a:gd name="T69" fmla="*/ 233799990 h 4220"/>
                <a:gd name="T70" fmla="*/ 69067224 w 7378"/>
                <a:gd name="T71" fmla="*/ 252994443 h 4220"/>
                <a:gd name="T72" fmla="*/ 430870566 w 7378"/>
                <a:gd name="T73" fmla="*/ 179682157 h 4220"/>
                <a:gd name="T74" fmla="*/ 393536904 w 7378"/>
                <a:gd name="T75" fmla="*/ 36856270 h 4220"/>
                <a:gd name="T76" fmla="*/ 424537177 w 7378"/>
                <a:gd name="T77" fmla="*/ 36522853 h 4220"/>
                <a:gd name="T78" fmla="*/ 416870443 w 7378"/>
                <a:gd name="T79" fmla="*/ 39055482 h 4220"/>
                <a:gd name="T80" fmla="*/ 410603669 w 7378"/>
                <a:gd name="T81" fmla="*/ 43987578 h 4220"/>
                <a:gd name="T82" fmla="*/ 406403787 w 7378"/>
                <a:gd name="T83" fmla="*/ 50652308 h 4220"/>
                <a:gd name="T84" fmla="*/ 404537001 w 7378"/>
                <a:gd name="T85" fmla="*/ 58649932 h 4220"/>
                <a:gd name="T86" fmla="*/ 405203673 w 7378"/>
                <a:gd name="T87" fmla="*/ 65781239 h 4220"/>
                <a:gd name="T88" fmla="*/ 408537036 w 7378"/>
                <a:gd name="T89" fmla="*/ 73112545 h 4220"/>
                <a:gd name="T90" fmla="*/ 413937032 w 7378"/>
                <a:gd name="T91" fmla="*/ 78777539 h 4220"/>
                <a:gd name="T92" fmla="*/ 421070583 w 7378"/>
                <a:gd name="T93" fmla="*/ 82443063 h 4220"/>
                <a:gd name="T94" fmla="*/ 428070644 w 7378"/>
                <a:gd name="T95" fmla="*/ 83509637 h 4220"/>
                <a:gd name="T96" fmla="*/ 436203946 w 7378"/>
                <a:gd name="T97" fmla="*/ 82109904 h 4220"/>
                <a:gd name="T98" fmla="*/ 443137392 w 7378"/>
                <a:gd name="T99" fmla="*/ 78110963 h 4220"/>
                <a:gd name="T100" fmla="*/ 448337283 w 7378"/>
                <a:gd name="T101" fmla="*/ 72179390 h 4220"/>
                <a:gd name="T102" fmla="*/ 451270694 w 7378"/>
                <a:gd name="T103" fmla="*/ 64648343 h 4220"/>
                <a:gd name="T104" fmla="*/ 451604030 w 7378"/>
                <a:gd name="T105" fmla="*/ 57450198 h 4220"/>
                <a:gd name="T106" fmla="*/ 449404166 w 7378"/>
                <a:gd name="T107" fmla="*/ 49652572 h 4220"/>
                <a:gd name="T108" fmla="*/ 444804074 w 7378"/>
                <a:gd name="T109" fmla="*/ 43121003 h 4220"/>
                <a:gd name="T110" fmla="*/ 438404069 w 7378"/>
                <a:gd name="T111" fmla="*/ 38588904 h 4220"/>
                <a:gd name="T112" fmla="*/ 430537230 w 7378"/>
                <a:gd name="T113" fmla="*/ 36389693 h 4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378" h="4220">
                  <a:moveTo>
                    <a:pt x="215" y="0"/>
                  </a:moveTo>
                  <a:lnTo>
                    <a:pt x="215" y="0"/>
                  </a:lnTo>
                  <a:lnTo>
                    <a:pt x="7155" y="0"/>
                  </a:lnTo>
                  <a:lnTo>
                    <a:pt x="7183" y="77"/>
                  </a:lnTo>
                  <a:lnTo>
                    <a:pt x="7210" y="156"/>
                  </a:lnTo>
                  <a:lnTo>
                    <a:pt x="7235" y="234"/>
                  </a:lnTo>
                  <a:lnTo>
                    <a:pt x="7256" y="311"/>
                  </a:lnTo>
                  <a:lnTo>
                    <a:pt x="7278" y="389"/>
                  </a:lnTo>
                  <a:lnTo>
                    <a:pt x="7296" y="466"/>
                  </a:lnTo>
                  <a:lnTo>
                    <a:pt x="7312" y="545"/>
                  </a:lnTo>
                  <a:lnTo>
                    <a:pt x="7327" y="623"/>
                  </a:lnTo>
                  <a:lnTo>
                    <a:pt x="7340" y="700"/>
                  </a:lnTo>
                  <a:lnTo>
                    <a:pt x="7350" y="778"/>
                  </a:lnTo>
                  <a:lnTo>
                    <a:pt x="7360" y="855"/>
                  </a:lnTo>
                  <a:lnTo>
                    <a:pt x="7368" y="934"/>
                  </a:lnTo>
                  <a:lnTo>
                    <a:pt x="7373" y="1012"/>
                  </a:lnTo>
                  <a:lnTo>
                    <a:pt x="7376" y="1089"/>
                  </a:lnTo>
                  <a:lnTo>
                    <a:pt x="7378" y="1167"/>
                  </a:lnTo>
                  <a:lnTo>
                    <a:pt x="7378" y="1244"/>
                  </a:lnTo>
                  <a:lnTo>
                    <a:pt x="7377" y="1323"/>
                  </a:lnTo>
                  <a:lnTo>
                    <a:pt x="7373" y="1400"/>
                  </a:lnTo>
                  <a:lnTo>
                    <a:pt x="7369" y="1478"/>
                  </a:lnTo>
                  <a:lnTo>
                    <a:pt x="7362" y="1556"/>
                  </a:lnTo>
                  <a:lnTo>
                    <a:pt x="7354" y="1633"/>
                  </a:lnTo>
                  <a:lnTo>
                    <a:pt x="7343" y="1712"/>
                  </a:lnTo>
                  <a:lnTo>
                    <a:pt x="7331" y="1789"/>
                  </a:lnTo>
                  <a:lnTo>
                    <a:pt x="7318" y="1867"/>
                  </a:lnTo>
                  <a:lnTo>
                    <a:pt x="7303" y="1944"/>
                  </a:lnTo>
                  <a:lnTo>
                    <a:pt x="7287" y="2023"/>
                  </a:lnTo>
                  <a:lnTo>
                    <a:pt x="7269" y="2101"/>
                  </a:lnTo>
                  <a:lnTo>
                    <a:pt x="7249" y="2178"/>
                  </a:lnTo>
                  <a:lnTo>
                    <a:pt x="7228" y="2256"/>
                  </a:lnTo>
                  <a:lnTo>
                    <a:pt x="7205" y="2333"/>
                  </a:lnTo>
                  <a:lnTo>
                    <a:pt x="7181" y="2412"/>
                  </a:lnTo>
                  <a:lnTo>
                    <a:pt x="7155" y="2489"/>
                  </a:lnTo>
                  <a:lnTo>
                    <a:pt x="6644" y="2489"/>
                  </a:lnTo>
                  <a:lnTo>
                    <a:pt x="6644" y="1853"/>
                  </a:lnTo>
                  <a:lnTo>
                    <a:pt x="793" y="1853"/>
                  </a:lnTo>
                  <a:lnTo>
                    <a:pt x="793" y="2489"/>
                  </a:lnTo>
                  <a:lnTo>
                    <a:pt x="215" y="2489"/>
                  </a:lnTo>
                  <a:lnTo>
                    <a:pt x="191" y="2412"/>
                  </a:lnTo>
                  <a:lnTo>
                    <a:pt x="167" y="2333"/>
                  </a:lnTo>
                  <a:lnTo>
                    <a:pt x="146" y="2256"/>
                  </a:lnTo>
                  <a:lnTo>
                    <a:pt x="125" y="2178"/>
                  </a:lnTo>
                  <a:lnTo>
                    <a:pt x="106" y="2101"/>
                  </a:lnTo>
                  <a:lnTo>
                    <a:pt x="89" y="2023"/>
                  </a:lnTo>
                  <a:lnTo>
                    <a:pt x="73" y="1944"/>
                  </a:lnTo>
                  <a:lnTo>
                    <a:pt x="58" y="1867"/>
                  </a:lnTo>
                  <a:lnTo>
                    <a:pt x="45" y="1789"/>
                  </a:lnTo>
                  <a:lnTo>
                    <a:pt x="34" y="1712"/>
                  </a:lnTo>
                  <a:lnTo>
                    <a:pt x="25" y="1633"/>
                  </a:lnTo>
                  <a:lnTo>
                    <a:pt x="16" y="1556"/>
                  </a:lnTo>
                  <a:lnTo>
                    <a:pt x="10" y="1478"/>
                  </a:lnTo>
                  <a:lnTo>
                    <a:pt x="4" y="1400"/>
                  </a:lnTo>
                  <a:lnTo>
                    <a:pt x="1" y="1323"/>
                  </a:lnTo>
                  <a:lnTo>
                    <a:pt x="0" y="1244"/>
                  </a:lnTo>
                  <a:lnTo>
                    <a:pt x="0" y="1167"/>
                  </a:lnTo>
                  <a:lnTo>
                    <a:pt x="2" y="1089"/>
                  </a:lnTo>
                  <a:lnTo>
                    <a:pt x="5" y="1012"/>
                  </a:lnTo>
                  <a:lnTo>
                    <a:pt x="11" y="934"/>
                  </a:lnTo>
                  <a:lnTo>
                    <a:pt x="18" y="855"/>
                  </a:lnTo>
                  <a:lnTo>
                    <a:pt x="27" y="778"/>
                  </a:lnTo>
                  <a:lnTo>
                    <a:pt x="37" y="700"/>
                  </a:lnTo>
                  <a:lnTo>
                    <a:pt x="49" y="623"/>
                  </a:lnTo>
                  <a:lnTo>
                    <a:pt x="64" y="545"/>
                  </a:lnTo>
                  <a:lnTo>
                    <a:pt x="80" y="466"/>
                  </a:lnTo>
                  <a:lnTo>
                    <a:pt x="97" y="389"/>
                  </a:lnTo>
                  <a:lnTo>
                    <a:pt x="118" y="311"/>
                  </a:lnTo>
                  <a:lnTo>
                    <a:pt x="139" y="234"/>
                  </a:lnTo>
                  <a:lnTo>
                    <a:pt x="163" y="156"/>
                  </a:lnTo>
                  <a:lnTo>
                    <a:pt x="189" y="77"/>
                  </a:lnTo>
                  <a:lnTo>
                    <a:pt x="215" y="0"/>
                  </a:lnTo>
                  <a:close/>
                  <a:moveTo>
                    <a:pt x="2584" y="4220"/>
                  </a:moveTo>
                  <a:lnTo>
                    <a:pt x="2584" y="3915"/>
                  </a:lnTo>
                  <a:lnTo>
                    <a:pt x="2584" y="3611"/>
                  </a:lnTo>
                  <a:lnTo>
                    <a:pt x="2811" y="3743"/>
                  </a:lnTo>
                  <a:lnTo>
                    <a:pt x="2825" y="3701"/>
                  </a:lnTo>
                  <a:lnTo>
                    <a:pt x="2836" y="3659"/>
                  </a:lnTo>
                  <a:lnTo>
                    <a:pt x="2846" y="3615"/>
                  </a:lnTo>
                  <a:lnTo>
                    <a:pt x="2855" y="3571"/>
                  </a:lnTo>
                  <a:lnTo>
                    <a:pt x="2862" y="3525"/>
                  </a:lnTo>
                  <a:lnTo>
                    <a:pt x="2869" y="3479"/>
                  </a:lnTo>
                  <a:lnTo>
                    <a:pt x="2873" y="3432"/>
                  </a:lnTo>
                  <a:lnTo>
                    <a:pt x="2876" y="3383"/>
                  </a:lnTo>
                  <a:lnTo>
                    <a:pt x="2876" y="3333"/>
                  </a:lnTo>
                  <a:lnTo>
                    <a:pt x="2876" y="3282"/>
                  </a:lnTo>
                  <a:lnTo>
                    <a:pt x="2873" y="3230"/>
                  </a:lnTo>
                  <a:lnTo>
                    <a:pt x="2869" y="3177"/>
                  </a:lnTo>
                  <a:lnTo>
                    <a:pt x="2862" y="3121"/>
                  </a:lnTo>
                  <a:lnTo>
                    <a:pt x="2854" y="3065"/>
                  </a:lnTo>
                  <a:lnTo>
                    <a:pt x="2843" y="3007"/>
                  </a:lnTo>
                  <a:lnTo>
                    <a:pt x="2830" y="2948"/>
                  </a:lnTo>
                  <a:lnTo>
                    <a:pt x="3259" y="2948"/>
                  </a:lnTo>
                  <a:lnTo>
                    <a:pt x="3247" y="3024"/>
                  </a:lnTo>
                  <a:lnTo>
                    <a:pt x="3234" y="3095"/>
                  </a:lnTo>
                  <a:lnTo>
                    <a:pt x="3219" y="3164"/>
                  </a:lnTo>
                  <a:lnTo>
                    <a:pt x="3203" y="3228"/>
                  </a:lnTo>
                  <a:lnTo>
                    <a:pt x="3186" y="3290"/>
                  </a:lnTo>
                  <a:lnTo>
                    <a:pt x="3166" y="3349"/>
                  </a:lnTo>
                  <a:lnTo>
                    <a:pt x="3145" y="3405"/>
                  </a:lnTo>
                  <a:lnTo>
                    <a:pt x="3123" y="3458"/>
                  </a:lnTo>
                  <a:lnTo>
                    <a:pt x="3100" y="3508"/>
                  </a:lnTo>
                  <a:lnTo>
                    <a:pt x="3076" y="3556"/>
                  </a:lnTo>
                  <a:lnTo>
                    <a:pt x="3050" y="3601"/>
                  </a:lnTo>
                  <a:lnTo>
                    <a:pt x="3022" y="3644"/>
                  </a:lnTo>
                  <a:lnTo>
                    <a:pt x="2994" y="3686"/>
                  </a:lnTo>
                  <a:lnTo>
                    <a:pt x="2965" y="3724"/>
                  </a:lnTo>
                  <a:lnTo>
                    <a:pt x="2935" y="3762"/>
                  </a:lnTo>
                  <a:lnTo>
                    <a:pt x="2905" y="3796"/>
                  </a:lnTo>
                  <a:lnTo>
                    <a:pt x="3110" y="3915"/>
                  </a:lnTo>
                  <a:lnTo>
                    <a:pt x="2846" y="4067"/>
                  </a:lnTo>
                  <a:lnTo>
                    <a:pt x="2584" y="4220"/>
                  </a:lnTo>
                  <a:close/>
                  <a:moveTo>
                    <a:pt x="4903" y="4220"/>
                  </a:moveTo>
                  <a:lnTo>
                    <a:pt x="4903" y="3915"/>
                  </a:lnTo>
                  <a:lnTo>
                    <a:pt x="4903" y="3611"/>
                  </a:lnTo>
                  <a:lnTo>
                    <a:pt x="4675" y="3743"/>
                  </a:lnTo>
                  <a:lnTo>
                    <a:pt x="4662" y="3701"/>
                  </a:lnTo>
                  <a:lnTo>
                    <a:pt x="4650" y="3659"/>
                  </a:lnTo>
                  <a:lnTo>
                    <a:pt x="4640" y="3615"/>
                  </a:lnTo>
                  <a:lnTo>
                    <a:pt x="4631" y="3571"/>
                  </a:lnTo>
                  <a:lnTo>
                    <a:pt x="4623" y="3525"/>
                  </a:lnTo>
                  <a:lnTo>
                    <a:pt x="4618" y="3479"/>
                  </a:lnTo>
                  <a:lnTo>
                    <a:pt x="4613" y="3432"/>
                  </a:lnTo>
                  <a:lnTo>
                    <a:pt x="4610" y="3383"/>
                  </a:lnTo>
                  <a:lnTo>
                    <a:pt x="4609" y="3333"/>
                  </a:lnTo>
                  <a:lnTo>
                    <a:pt x="4610" y="3282"/>
                  </a:lnTo>
                  <a:lnTo>
                    <a:pt x="4612" y="3230"/>
                  </a:lnTo>
                  <a:lnTo>
                    <a:pt x="4618" y="3177"/>
                  </a:lnTo>
                  <a:lnTo>
                    <a:pt x="4624" y="3121"/>
                  </a:lnTo>
                  <a:lnTo>
                    <a:pt x="4633" y="3065"/>
                  </a:lnTo>
                  <a:lnTo>
                    <a:pt x="4643" y="3007"/>
                  </a:lnTo>
                  <a:lnTo>
                    <a:pt x="4656" y="2948"/>
                  </a:lnTo>
                  <a:lnTo>
                    <a:pt x="4228" y="2948"/>
                  </a:lnTo>
                  <a:lnTo>
                    <a:pt x="4238" y="3024"/>
                  </a:lnTo>
                  <a:lnTo>
                    <a:pt x="4251" y="3095"/>
                  </a:lnTo>
                  <a:lnTo>
                    <a:pt x="4266" y="3164"/>
                  </a:lnTo>
                  <a:lnTo>
                    <a:pt x="4282" y="3228"/>
                  </a:lnTo>
                  <a:lnTo>
                    <a:pt x="4300" y="3290"/>
                  </a:lnTo>
                  <a:lnTo>
                    <a:pt x="4320" y="3349"/>
                  </a:lnTo>
                  <a:lnTo>
                    <a:pt x="4341" y="3405"/>
                  </a:lnTo>
                  <a:lnTo>
                    <a:pt x="4363" y="3458"/>
                  </a:lnTo>
                  <a:lnTo>
                    <a:pt x="4386" y="3508"/>
                  </a:lnTo>
                  <a:lnTo>
                    <a:pt x="4411" y="3556"/>
                  </a:lnTo>
                  <a:lnTo>
                    <a:pt x="4437" y="3601"/>
                  </a:lnTo>
                  <a:lnTo>
                    <a:pt x="4463" y="3644"/>
                  </a:lnTo>
                  <a:lnTo>
                    <a:pt x="4491" y="3686"/>
                  </a:lnTo>
                  <a:lnTo>
                    <a:pt x="4520" y="3724"/>
                  </a:lnTo>
                  <a:lnTo>
                    <a:pt x="4550" y="3762"/>
                  </a:lnTo>
                  <a:lnTo>
                    <a:pt x="4581" y="3796"/>
                  </a:lnTo>
                  <a:lnTo>
                    <a:pt x="4376" y="3915"/>
                  </a:lnTo>
                  <a:lnTo>
                    <a:pt x="4639" y="4067"/>
                  </a:lnTo>
                  <a:lnTo>
                    <a:pt x="4903" y="4220"/>
                  </a:lnTo>
                  <a:close/>
                  <a:moveTo>
                    <a:pt x="6700" y="4220"/>
                  </a:moveTo>
                  <a:lnTo>
                    <a:pt x="6700" y="3915"/>
                  </a:lnTo>
                  <a:lnTo>
                    <a:pt x="6700" y="3611"/>
                  </a:lnTo>
                  <a:lnTo>
                    <a:pt x="6472" y="3743"/>
                  </a:lnTo>
                  <a:lnTo>
                    <a:pt x="6459" y="3701"/>
                  </a:lnTo>
                  <a:lnTo>
                    <a:pt x="6447" y="3659"/>
                  </a:lnTo>
                  <a:lnTo>
                    <a:pt x="6437" y="3615"/>
                  </a:lnTo>
                  <a:lnTo>
                    <a:pt x="6428" y="3571"/>
                  </a:lnTo>
                  <a:lnTo>
                    <a:pt x="6420" y="3525"/>
                  </a:lnTo>
                  <a:lnTo>
                    <a:pt x="6415" y="3479"/>
                  </a:lnTo>
                  <a:lnTo>
                    <a:pt x="6411" y="3432"/>
                  </a:lnTo>
                  <a:lnTo>
                    <a:pt x="6407" y="3383"/>
                  </a:lnTo>
                  <a:lnTo>
                    <a:pt x="6406" y="3333"/>
                  </a:lnTo>
                  <a:lnTo>
                    <a:pt x="6407" y="3282"/>
                  </a:lnTo>
                  <a:lnTo>
                    <a:pt x="6410" y="3230"/>
                  </a:lnTo>
                  <a:lnTo>
                    <a:pt x="6415" y="3177"/>
                  </a:lnTo>
                  <a:lnTo>
                    <a:pt x="6421" y="3121"/>
                  </a:lnTo>
                  <a:lnTo>
                    <a:pt x="6430" y="3065"/>
                  </a:lnTo>
                  <a:lnTo>
                    <a:pt x="6441" y="3007"/>
                  </a:lnTo>
                  <a:lnTo>
                    <a:pt x="6453" y="2948"/>
                  </a:lnTo>
                  <a:lnTo>
                    <a:pt x="6025" y="2948"/>
                  </a:lnTo>
                  <a:lnTo>
                    <a:pt x="6036" y="3024"/>
                  </a:lnTo>
                  <a:lnTo>
                    <a:pt x="6049" y="3095"/>
                  </a:lnTo>
                  <a:lnTo>
                    <a:pt x="6063" y="3164"/>
                  </a:lnTo>
                  <a:lnTo>
                    <a:pt x="6081" y="3228"/>
                  </a:lnTo>
                  <a:lnTo>
                    <a:pt x="6098" y="3290"/>
                  </a:lnTo>
                  <a:lnTo>
                    <a:pt x="6117" y="3349"/>
                  </a:lnTo>
                  <a:lnTo>
                    <a:pt x="6138" y="3405"/>
                  </a:lnTo>
                  <a:lnTo>
                    <a:pt x="6160" y="3458"/>
                  </a:lnTo>
                  <a:lnTo>
                    <a:pt x="6183" y="3508"/>
                  </a:lnTo>
                  <a:lnTo>
                    <a:pt x="6208" y="3556"/>
                  </a:lnTo>
                  <a:lnTo>
                    <a:pt x="6234" y="3601"/>
                  </a:lnTo>
                  <a:lnTo>
                    <a:pt x="6261" y="3644"/>
                  </a:lnTo>
                  <a:lnTo>
                    <a:pt x="6290" y="3686"/>
                  </a:lnTo>
                  <a:lnTo>
                    <a:pt x="6318" y="3724"/>
                  </a:lnTo>
                  <a:lnTo>
                    <a:pt x="6347" y="3762"/>
                  </a:lnTo>
                  <a:lnTo>
                    <a:pt x="6378" y="3796"/>
                  </a:lnTo>
                  <a:lnTo>
                    <a:pt x="6173" y="3915"/>
                  </a:lnTo>
                  <a:lnTo>
                    <a:pt x="6436" y="4067"/>
                  </a:lnTo>
                  <a:lnTo>
                    <a:pt x="6700" y="4220"/>
                  </a:lnTo>
                  <a:close/>
                  <a:moveTo>
                    <a:pt x="714" y="4220"/>
                  </a:moveTo>
                  <a:lnTo>
                    <a:pt x="714" y="3915"/>
                  </a:lnTo>
                  <a:lnTo>
                    <a:pt x="714" y="3611"/>
                  </a:lnTo>
                  <a:lnTo>
                    <a:pt x="942" y="3743"/>
                  </a:lnTo>
                  <a:lnTo>
                    <a:pt x="955" y="3701"/>
                  </a:lnTo>
                  <a:lnTo>
                    <a:pt x="967" y="3658"/>
                  </a:lnTo>
                  <a:lnTo>
                    <a:pt x="977" y="3615"/>
                  </a:lnTo>
                  <a:lnTo>
                    <a:pt x="986" y="3570"/>
                  </a:lnTo>
                  <a:lnTo>
                    <a:pt x="993" y="3525"/>
                  </a:lnTo>
                  <a:lnTo>
                    <a:pt x="1000" y="3479"/>
                  </a:lnTo>
                  <a:lnTo>
                    <a:pt x="1004" y="3432"/>
                  </a:lnTo>
                  <a:lnTo>
                    <a:pt x="1006" y="3383"/>
                  </a:lnTo>
                  <a:lnTo>
                    <a:pt x="1007" y="3333"/>
                  </a:lnTo>
                  <a:lnTo>
                    <a:pt x="1007" y="3282"/>
                  </a:lnTo>
                  <a:lnTo>
                    <a:pt x="1004" y="3230"/>
                  </a:lnTo>
                  <a:lnTo>
                    <a:pt x="1000" y="3177"/>
                  </a:lnTo>
                  <a:lnTo>
                    <a:pt x="993" y="3121"/>
                  </a:lnTo>
                  <a:lnTo>
                    <a:pt x="985" y="3065"/>
                  </a:lnTo>
                  <a:lnTo>
                    <a:pt x="974" y="3007"/>
                  </a:lnTo>
                  <a:lnTo>
                    <a:pt x="961" y="2948"/>
                  </a:lnTo>
                  <a:lnTo>
                    <a:pt x="1390" y="2948"/>
                  </a:lnTo>
                  <a:lnTo>
                    <a:pt x="1378" y="3024"/>
                  </a:lnTo>
                  <a:lnTo>
                    <a:pt x="1365" y="3095"/>
                  </a:lnTo>
                  <a:lnTo>
                    <a:pt x="1350" y="3164"/>
                  </a:lnTo>
                  <a:lnTo>
                    <a:pt x="1334" y="3228"/>
                  </a:lnTo>
                  <a:lnTo>
                    <a:pt x="1317" y="3290"/>
                  </a:lnTo>
                  <a:lnTo>
                    <a:pt x="1297" y="3349"/>
                  </a:lnTo>
                  <a:lnTo>
                    <a:pt x="1276" y="3405"/>
                  </a:lnTo>
                  <a:lnTo>
                    <a:pt x="1254" y="3458"/>
                  </a:lnTo>
                  <a:lnTo>
                    <a:pt x="1231" y="3508"/>
                  </a:lnTo>
                  <a:lnTo>
                    <a:pt x="1207" y="3556"/>
                  </a:lnTo>
                  <a:lnTo>
                    <a:pt x="1180" y="3601"/>
                  </a:lnTo>
                  <a:lnTo>
                    <a:pt x="1153" y="3644"/>
                  </a:lnTo>
                  <a:lnTo>
                    <a:pt x="1125" y="3686"/>
                  </a:lnTo>
                  <a:lnTo>
                    <a:pt x="1096" y="3724"/>
                  </a:lnTo>
                  <a:lnTo>
                    <a:pt x="1066" y="3762"/>
                  </a:lnTo>
                  <a:lnTo>
                    <a:pt x="1036" y="3796"/>
                  </a:lnTo>
                  <a:lnTo>
                    <a:pt x="1241" y="3915"/>
                  </a:lnTo>
                  <a:lnTo>
                    <a:pt x="977" y="4067"/>
                  </a:lnTo>
                  <a:lnTo>
                    <a:pt x="714" y="4220"/>
                  </a:lnTo>
                  <a:close/>
                  <a:moveTo>
                    <a:pt x="974" y="2267"/>
                  </a:moveTo>
                  <a:lnTo>
                    <a:pt x="974" y="2696"/>
                  </a:lnTo>
                  <a:lnTo>
                    <a:pt x="6463" y="2696"/>
                  </a:lnTo>
                  <a:lnTo>
                    <a:pt x="6463" y="2267"/>
                  </a:lnTo>
                  <a:lnTo>
                    <a:pt x="974" y="2267"/>
                  </a:lnTo>
                  <a:close/>
                  <a:moveTo>
                    <a:pt x="800" y="553"/>
                  </a:moveTo>
                  <a:lnTo>
                    <a:pt x="800" y="1269"/>
                  </a:lnTo>
                  <a:lnTo>
                    <a:pt x="5903" y="1269"/>
                  </a:lnTo>
                  <a:lnTo>
                    <a:pt x="5903" y="553"/>
                  </a:lnTo>
                  <a:lnTo>
                    <a:pt x="800" y="553"/>
                  </a:lnTo>
                  <a:close/>
                  <a:moveTo>
                    <a:pt x="6421" y="545"/>
                  </a:moveTo>
                  <a:lnTo>
                    <a:pt x="6421" y="545"/>
                  </a:lnTo>
                  <a:lnTo>
                    <a:pt x="6403" y="545"/>
                  </a:lnTo>
                  <a:lnTo>
                    <a:pt x="6385" y="546"/>
                  </a:lnTo>
                  <a:lnTo>
                    <a:pt x="6368" y="548"/>
                  </a:lnTo>
                  <a:lnTo>
                    <a:pt x="6351" y="551"/>
                  </a:lnTo>
                  <a:lnTo>
                    <a:pt x="6333" y="555"/>
                  </a:lnTo>
                  <a:lnTo>
                    <a:pt x="6316" y="560"/>
                  </a:lnTo>
                  <a:lnTo>
                    <a:pt x="6300" y="566"/>
                  </a:lnTo>
                  <a:lnTo>
                    <a:pt x="6284" y="572"/>
                  </a:lnTo>
                  <a:lnTo>
                    <a:pt x="6268" y="579"/>
                  </a:lnTo>
                  <a:lnTo>
                    <a:pt x="6253" y="586"/>
                  </a:lnTo>
                  <a:lnTo>
                    <a:pt x="6238" y="595"/>
                  </a:lnTo>
                  <a:lnTo>
                    <a:pt x="6223" y="605"/>
                  </a:lnTo>
                  <a:lnTo>
                    <a:pt x="6209" y="614"/>
                  </a:lnTo>
                  <a:lnTo>
                    <a:pt x="6196" y="625"/>
                  </a:lnTo>
                  <a:lnTo>
                    <a:pt x="6183" y="636"/>
                  </a:lnTo>
                  <a:lnTo>
                    <a:pt x="6171" y="647"/>
                  </a:lnTo>
                  <a:lnTo>
                    <a:pt x="6159" y="660"/>
                  </a:lnTo>
                  <a:lnTo>
                    <a:pt x="6148" y="673"/>
                  </a:lnTo>
                  <a:lnTo>
                    <a:pt x="6137" y="686"/>
                  </a:lnTo>
                  <a:lnTo>
                    <a:pt x="6128" y="700"/>
                  </a:lnTo>
                  <a:lnTo>
                    <a:pt x="6118" y="715"/>
                  </a:lnTo>
                  <a:lnTo>
                    <a:pt x="6109" y="730"/>
                  </a:lnTo>
                  <a:lnTo>
                    <a:pt x="6102" y="745"/>
                  </a:lnTo>
                  <a:lnTo>
                    <a:pt x="6096" y="760"/>
                  </a:lnTo>
                  <a:lnTo>
                    <a:pt x="6089" y="776"/>
                  </a:lnTo>
                  <a:lnTo>
                    <a:pt x="6083" y="793"/>
                  </a:lnTo>
                  <a:lnTo>
                    <a:pt x="6078" y="810"/>
                  </a:lnTo>
                  <a:lnTo>
                    <a:pt x="6074" y="828"/>
                  </a:lnTo>
                  <a:lnTo>
                    <a:pt x="6071" y="845"/>
                  </a:lnTo>
                  <a:lnTo>
                    <a:pt x="6069" y="862"/>
                  </a:lnTo>
                  <a:lnTo>
                    <a:pt x="6068" y="880"/>
                  </a:lnTo>
                  <a:lnTo>
                    <a:pt x="6068" y="898"/>
                  </a:lnTo>
                  <a:lnTo>
                    <a:pt x="6068" y="916"/>
                  </a:lnTo>
                  <a:lnTo>
                    <a:pt x="6069" y="935"/>
                  </a:lnTo>
                  <a:lnTo>
                    <a:pt x="6071" y="953"/>
                  </a:lnTo>
                  <a:lnTo>
                    <a:pt x="6074" y="970"/>
                  </a:lnTo>
                  <a:lnTo>
                    <a:pt x="6078" y="987"/>
                  </a:lnTo>
                  <a:lnTo>
                    <a:pt x="6083" y="1003"/>
                  </a:lnTo>
                  <a:lnTo>
                    <a:pt x="6089" y="1020"/>
                  </a:lnTo>
                  <a:lnTo>
                    <a:pt x="6096" y="1037"/>
                  </a:lnTo>
                  <a:lnTo>
                    <a:pt x="6102" y="1053"/>
                  </a:lnTo>
                  <a:lnTo>
                    <a:pt x="6109" y="1068"/>
                  </a:lnTo>
                  <a:lnTo>
                    <a:pt x="6118" y="1083"/>
                  </a:lnTo>
                  <a:lnTo>
                    <a:pt x="6128" y="1097"/>
                  </a:lnTo>
                  <a:lnTo>
                    <a:pt x="6137" y="1110"/>
                  </a:lnTo>
                  <a:lnTo>
                    <a:pt x="6148" y="1123"/>
                  </a:lnTo>
                  <a:lnTo>
                    <a:pt x="6159" y="1136"/>
                  </a:lnTo>
                  <a:lnTo>
                    <a:pt x="6171" y="1149"/>
                  </a:lnTo>
                  <a:lnTo>
                    <a:pt x="6183" y="1161"/>
                  </a:lnTo>
                  <a:lnTo>
                    <a:pt x="6196" y="1172"/>
                  </a:lnTo>
                  <a:lnTo>
                    <a:pt x="6209" y="1182"/>
                  </a:lnTo>
                  <a:lnTo>
                    <a:pt x="6223" y="1192"/>
                  </a:lnTo>
                  <a:lnTo>
                    <a:pt x="6238" y="1202"/>
                  </a:lnTo>
                  <a:lnTo>
                    <a:pt x="6253" y="1210"/>
                  </a:lnTo>
                  <a:lnTo>
                    <a:pt x="6268" y="1218"/>
                  </a:lnTo>
                  <a:lnTo>
                    <a:pt x="6284" y="1225"/>
                  </a:lnTo>
                  <a:lnTo>
                    <a:pt x="6300" y="1232"/>
                  </a:lnTo>
                  <a:lnTo>
                    <a:pt x="6316" y="1237"/>
                  </a:lnTo>
                  <a:lnTo>
                    <a:pt x="6333" y="1241"/>
                  </a:lnTo>
                  <a:lnTo>
                    <a:pt x="6351" y="1246"/>
                  </a:lnTo>
                  <a:lnTo>
                    <a:pt x="6368" y="1249"/>
                  </a:lnTo>
                  <a:lnTo>
                    <a:pt x="6385" y="1251"/>
                  </a:lnTo>
                  <a:lnTo>
                    <a:pt x="6403" y="1252"/>
                  </a:lnTo>
                  <a:lnTo>
                    <a:pt x="6421" y="1253"/>
                  </a:lnTo>
                  <a:lnTo>
                    <a:pt x="6440" y="1252"/>
                  </a:lnTo>
                  <a:lnTo>
                    <a:pt x="6458" y="1251"/>
                  </a:lnTo>
                  <a:lnTo>
                    <a:pt x="6476" y="1249"/>
                  </a:lnTo>
                  <a:lnTo>
                    <a:pt x="6493" y="1246"/>
                  </a:lnTo>
                  <a:lnTo>
                    <a:pt x="6510" y="1241"/>
                  </a:lnTo>
                  <a:lnTo>
                    <a:pt x="6527" y="1237"/>
                  </a:lnTo>
                  <a:lnTo>
                    <a:pt x="6543" y="1232"/>
                  </a:lnTo>
                  <a:lnTo>
                    <a:pt x="6560" y="1225"/>
                  </a:lnTo>
                  <a:lnTo>
                    <a:pt x="6576" y="1218"/>
                  </a:lnTo>
                  <a:lnTo>
                    <a:pt x="6591" y="1210"/>
                  </a:lnTo>
                  <a:lnTo>
                    <a:pt x="6606" y="1202"/>
                  </a:lnTo>
                  <a:lnTo>
                    <a:pt x="6620" y="1192"/>
                  </a:lnTo>
                  <a:lnTo>
                    <a:pt x="6634" y="1182"/>
                  </a:lnTo>
                  <a:lnTo>
                    <a:pt x="6647" y="1172"/>
                  </a:lnTo>
                  <a:lnTo>
                    <a:pt x="6660" y="1161"/>
                  </a:lnTo>
                  <a:lnTo>
                    <a:pt x="6672" y="1149"/>
                  </a:lnTo>
                  <a:lnTo>
                    <a:pt x="6684" y="1136"/>
                  </a:lnTo>
                  <a:lnTo>
                    <a:pt x="6696" y="1123"/>
                  </a:lnTo>
                  <a:lnTo>
                    <a:pt x="6705" y="1110"/>
                  </a:lnTo>
                  <a:lnTo>
                    <a:pt x="6716" y="1097"/>
                  </a:lnTo>
                  <a:lnTo>
                    <a:pt x="6725" y="1083"/>
                  </a:lnTo>
                  <a:lnTo>
                    <a:pt x="6733" y="1068"/>
                  </a:lnTo>
                  <a:lnTo>
                    <a:pt x="6741" y="1053"/>
                  </a:lnTo>
                  <a:lnTo>
                    <a:pt x="6748" y="1037"/>
                  </a:lnTo>
                  <a:lnTo>
                    <a:pt x="6755" y="1020"/>
                  </a:lnTo>
                  <a:lnTo>
                    <a:pt x="6760" y="1003"/>
                  </a:lnTo>
                  <a:lnTo>
                    <a:pt x="6765" y="987"/>
                  </a:lnTo>
                  <a:lnTo>
                    <a:pt x="6769" y="970"/>
                  </a:lnTo>
                  <a:lnTo>
                    <a:pt x="6772" y="953"/>
                  </a:lnTo>
                  <a:lnTo>
                    <a:pt x="6774" y="935"/>
                  </a:lnTo>
                  <a:lnTo>
                    <a:pt x="6776" y="916"/>
                  </a:lnTo>
                  <a:lnTo>
                    <a:pt x="6776" y="898"/>
                  </a:lnTo>
                  <a:lnTo>
                    <a:pt x="6776" y="880"/>
                  </a:lnTo>
                  <a:lnTo>
                    <a:pt x="6774" y="862"/>
                  </a:lnTo>
                  <a:lnTo>
                    <a:pt x="6772" y="845"/>
                  </a:lnTo>
                  <a:lnTo>
                    <a:pt x="6769" y="828"/>
                  </a:lnTo>
                  <a:lnTo>
                    <a:pt x="6765" y="810"/>
                  </a:lnTo>
                  <a:lnTo>
                    <a:pt x="6760" y="793"/>
                  </a:lnTo>
                  <a:lnTo>
                    <a:pt x="6755" y="776"/>
                  </a:lnTo>
                  <a:lnTo>
                    <a:pt x="6748" y="760"/>
                  </a:lnTo>
                  <a:lnTo>
                    <a:pt x="6741" y="745"/>
                  </a:lnTo>
                  <a:lnTo>
                    <a:pt x="6733" y="730"/>
                  </a:lnTo>
                  <a:lnTo>
                    <a:pt x="6725" y="715"/>
                  </a:lnTo>
                  <a:lnTo>
                    <a:pt x="6716" y="700"/>
                  </a:lnTo>
                  <a:lnTo>
                    <a:pt x="6705" y="686"/>
                  </a:lnTo>
                  <a:lnTo>
                    <a:pt x="6696" y="673"/>
                  </a:lnTo>
                  <a:lnTo>
                    <a:pt x="6684" y="660"/>
                  </a:lnTo>
                  <a:lnTo>
                    <a:pt x="6672" y="647"/>
                  </a:lnTo>
                  <a:lnTo>
                    <a:pt x="6660" y="636"/>
                  </a:lnTo>
                  <a:lnTo>
                    <a:pt x="6647" y="625"/>
                  </a:lnTo>
                  <a:lnTo>
                    <a:pt x="6634" y="614"/>
                  </a:lnTo>
                  <a:lnTo>
                    <a:pt x="6620" y="605"/>
                  </a:lnTo>
                  <a:lnTo>
                    <a:pt x="6606" y="595"/>
                  </a:lnTo>
                  <a:lnTo>
                    <a:pt x="6591" y="586"/>
                  </a:lnTo>
                  <a:lnTo>
                    <a:pt x="6576" y="579"/>
                  </a:lnTo>
                  <a:lnTo>
                    <a:pt x="6560" y="572"/>
                  </a:lnTo>
                  <a:lnTo>
                    <a:pt x="6543" y="566"/>
                  </a:lnTo>
                  <a:lnTo>
                    <a:pt x="6527" y="560"/>
                  </a:lnTo>
                  <a:lnTo>
                    <a:pt x="6510" y="555"/>
                  </a:lnTo>
                  <a:lnTo>
                    <a:pt x="6493" y="551"/>
                  </a:lnTo>
                  <a:lnTo>
                    <a:pt x="6476" y="548"/>
                  </a:lnTo>
                  <a:lnTo>
                    <a:pt x="6458" y="546"/>
                  </a:lnTo>
                  <a:lnTo>
                    <a:pt x="6440" y="545"/>
                  </a:lnTo>
                  <a:lnTo>
                    <a:pt x="6421" y="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锁"/>
            <p:cNvSpPr/>
            <p:nvPr/>
          </p:nvSpPr>
          <p:spPr bwMode="auto">
            <a:xfrm>
              <a:off x="4968858" y="1669231"/>
              <a:ext cx="396378" cy="396378"/>
            </a:xfrm>
            <a:custGeom>
              <a:avLst/>
              <a:gdLst>
                <a:gd name="T0" fmla="*/ 602519 w 1341438"/>
                <a:gd name="T1" fmla="*/ 1058498 h 2044700"/>
                <a:gd name="T2" fmla="*/ 556115 w 1341438"/>
                <a:gd name="T3" fmla="*/ 1085860 h 2044700"/>
                <a:gd name="T4" fmla="*/ 524027 w 1341438"/>
                <a:gd name="T5" fmla="*/ 1128259 h 2044700"/>
                <a:gd name="T6" fmla="*/ 510204 w 1341438"/>
                <a:gd name="T7" fmla="*/ 1180765 h 2044700"/>
                <a:gd name="T8" fmla="*/ 514894 w 1341438"/>
                <a:gd name="T9" fmla="*/ 1223903 h 2044700"/>
                <a:gd name="T10" fmla="*/ 531432 w 1341438"/>
                <a:gd name="T11" fmla="*/ 1260880 h 2044700"/>
                <a:gd name="T12" fmla="*/ 557843 w 1341438"/>
                <a:gd name="T13" fmla="*/ 1290953 h 2044700"/>
                <a:gd name="T14" fmla="*/ 591906 w 1341438"/>
                <a:gd name="T15" fmla="*/ 1312892 h 2044700"/>
                <a:gd name="T16" fmla="*/ 605976 w 1341438"/>
                <a:gd name="T17" fmla="*/ 1586515 h 2044700"/>
                <a:gd name="T18" fmla="*/ 639791 w 1341438"/>
                <a:gd name="T19" fmla="*/ 1608947 h 2044700"/>
                <a:gd name="T20" fmla="*/ 680766 w 1341438"/>
                <a:gd name="T21" fmla="*/ 1600811 h 2044700"/>
                <a:gd name="T22" fmla="*/ 703475 w 1341438"/>
                <a:gd name="T23" fmla="*/ 1567534 h 2044700"/>
                <a:gd name="T24" fmla="*/ 727417 w 1341438"/>
                <a:gd name="T25" fmla="*/ 1303278 h 2044700"/>
                <a:gd name="T26" fmla="*/ 758271 w 1341438"/>
                <a:gd name="T27" fmla="*/ 1276902 h 2044700"/>
                <a:gd name="T28" fmla="*/ 779993 w 1341438"/>
                <a:gd name="T29" fmla="*/ 1243378 h 2044700"/>
                <a:gd name="T30" fmla="*/ 791100 w 1341438"/>
                <a:gd name="T31" fmla="*/ 1203690 h 2044700"/>
                <a:gd name="T32" fmla="*/ 787397 w 1341438"/>
                <a:gd name="T33" fmla="*/ 1153649 h 2044700"/>
                <a:gd name="T34" fmla="*/ 763948 w 1341438"/>
                <a:gd name="T35" fmla="*/ 1105580 h 2044700"/>
                <a:gd name="T36" fmla="*/ 724208 w 1341438"/>
                <a:gd name="T37" fmla="*/ 1070083 h 2044700"/>
                <a:gd name="T38" fmla="*/ 672621 w 1341438"/>
                <a:gd name="T39" fmla="*/ 1051842 h 2044700"/>
                <a:gd name="T40" fmla="*/ 1250210 w 1341438"/>
                <a:gd name="T41" fmla="*/ 1403360 h 2044700"/>
                <a:gd name="T42" fmla="*/ 1233672 w 1341438"/>
                <a:gd name="T43" fmla="*/ 1508125 h 2044700"/>
                <a:gd name="T44" fmla="*/ 1197387 w 1341438"/>
                <a:gd name="T45" fmla="*/ 1605249 h 2044700"/>
                <a:gd name="T46" fmla="*/ 1143331 w 1341438"/>
                <a:gd name="T47" fmla="*/ 1692266 h 2044700"/>
                <a:gd name="T48" fmla="*/ 1073230 w 1341438"/>
                <a:gd name="T49" fmla="*/ 1767450 h 2044700"/>
                <a:gd name="T50" fmla="*/ 989800 w 1341438"/>
                <a:gd name="T51" fmla="*/ 1828583 h 2044700"/>
                <a:gd name="T52" fmla="*/ 895017 w 1341438"/>
                <a:gd name="T53" fmla="*/ 1872708 h 2044700"/>
                <a:gd name="T54" fmla="*/ 791347 w 1341438"/>
                <a:gd name="T55" fmla="*/ 1898838 h 2044700"/>
                <a:gd name="T56" fmla="*/ 527977 w 1341438"/>
                <a:gd name="T57" fmla="*/ 1904754 h 2044700"/>
                <a:gd name="T58" fmla="*/ 419617 w 1341438"/>
                <a:gd name="T59" fmla="*/ 1891442 h 2044700"/>
                <a:gd name="T60" fmla="*/ 318909 w 1341438"/>
                <a:gd name="T61" fmla="*/ 1858164 h 2044700"/>
                <a:gd name="T62" fmla="*/ 228074 w 1341438"/>
                <a:gd name="T63" fmla="*/ 1807384 h 2044700"/>
                <a:gd name="T64" fmla="*/ 149581 w 1341438"/>
                <a:gd name="T65" fmla="*/ 1740827 h 2044700"/>
                <a:gd name="T66" fmla="*/ 85404 w 1341438"/>
                <a:gd name="T67" fmla="*/ 1660959 h 2044700"/>
                <a:gd name="T68" fmla="*/ 37765 w 1341438"/>
                <a:gd name="T69" fmla="*/ 1569752 h 2044700"/>
                <a:gd name="T70" fmla="*/ 8639 w 1341438"/>
                <a:gd name="T71" fmla="*/ 1469423 h 2044700"/>
                <a:gd name="T72" fmla="*/ 0 w 1341438"/>
                <a:gd name="T73" fmla="*/ 822345 h 2044700"/>
                <a:gd name="T74" fmla="*/ 768654 w 1341438"/>
                <a:gd name="T75" fmla="*/ 2712 h 2044700"/>
                <a:gd name="T76" fmla="*/ 837779 w 1341438"/>
                <a:gd name="T77" fmla="*/ 18248 h 2044700"/>
                <a:gd name="T78" fmla="*/ 900978 w 1341438"/>
                <a:gd name="T79" fmla="*/ 46359 h 2044700"/>
                <a:gd name="T80" fmla="*/ 957019 w 1341438"/>
                <a:gd name="T81" fmla="*/ 85073 h 2044700"/>
                <a:gd name="T82" fmla="*/ 1004665 w 1341438"/>
                <a:gd name="T83" fmla="*/ 133652 h 2044700"/>
                <a:gd name="T84" fmla="*/ 1041449 w 1341438"/>
                <a:gd name="T85" fmla="*/ 190368 h 2044700"/>
                <a:gd name="T86" fmla="*/ 1067124 w 1341438"/>
                <a:gd name="T87" fmla="*/ 253495 h 2044700"/>
                <a:gd name="T88" fmla="*/ 1079714 w 1341438"/>
                <a:gd name="T89" fmla="*/ 322294 h 2044700"/>
                <a:gd name="T90" fmla="*/ 877032 w 1341438"/>
                <a:gd name="T91" fmla="*/ 333637 h 2044700"/>
                <a:gd name="T92" fmla="*/ 859010 w 1341438"/>
                <a:gd name="T93" fmla="*/ 277168 h 2044700"/>
                <a:gd name="T94" fmla="*/ 821485 w 1341438"/>
                <a:gd name="T95" fmla="*/ 232781 h 2044700"/>
                <a:gd name="T96" fmla="*/ 769148 w 1341438"/>
                <a:gd name="T97" fmla="*/ 204671 h 2044700"/>
                <a:gd name="T98" fmla="*/ 543506 w 1341438"/>
                <a:gd name="T99" fmla="*/ 198012 h 2044700"/>
                <a:gd name="T100" fmla="*/ 484257 w 1341438"/>
                <a:gd name="T101" fmla="*/ 213055 h 2044700"/>
                <a:gd name="T102" fmla="*/ 437104 w 1341438"/>
                <a:gd name="T103" fmla="*/ 247577 h 2044700"/>
                <a:gd name="T104" fmla="*/ 406245 w 1341438"/>
                <a:gd name="T105" fmla="*/ 297389 h 2044700"/>
                <a:gd name="T106" fmla="*/ 396864 w 1341438"/>
                <a:gd name="T107" fmla="*/ 518088 h 2044700"/>
                <a:gd name="T108" fmla="*/ 198131 w 1341438"/>
                <a:gd name="T109" fmla="*/ 295909 h 2044700"/>
                <a:gd name="T110" fmla="*/ 215412 w 1341438"/>
                <a:gd name="T111" fmla="*/ 229083 h 2044700"/>
                <a:gd name="T112" fmla="*/ 245530 w 1341438"/>
                <a:gd name="T113" fmla="*/ 168175 h 2044700"/>
                <a:gd name="T114" fmla="*/ 286758 w 1341438"/>
                <a:gd name="T115" fmla="*/ 114418 h 2044700"/>
                <a:gd name="T116" fmla="*/ 337367 w 1341438"/>
                <a:gd name="T117" fmla="*/ 69292 h 2044700"/>
                <a:gd name="T118" fmla="*/ 396369 w 1341438"/>
                <a:gd name="T119" fmla="*/ 34522 h 2044700"/>
                <a:gd name="T120" fmla="*/ 462038 w 1341438"/>
                <a:gd name="T121" fmla="*/ 11096 h 2044700"/>
                <a:gd name="T122" fmla="*/ 532891 w 1341438"/>
                <a:gd name="T123" fmla="*/ 493 h 20447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41438" h="2044700">
                  <a:moveTo>
                    <a:pt x="697982" y="1127125"/>
                  </a:moveTo>
                  <a:lnTo>
                    <a:pt x="690306" y="1127390"/>
                  </a:lnTo>
                  <a:lnTo>
                    <a:pt x="682365" y="1128184"/>
                  </a:lnTo>
                  <a:lnTo>
                    <a:pt x="674954" y="1128977"/>
                  </a:lnTo>
                  <a:lnTo>
                    <a:pt x="667543" y="1130036"/>
                  </a:lnTo>
                  <a:lnTo>
                    <a:pt x="660132" y="1131888"/>
                  </a:lnTo>
                  <a:lnTo>
                    <a:pt x="652985" y="1133740"/>
                  </a:lnTo>
                  <a:lnTo>
                    <a:pt x="646103" y="1136121"/>
                  </a:lnTo>
                  <a:lnTo>
                    <a:pt x="639221" y="1138767"/>
                  </a:lnTo>
                  <a:lnTo>
                    <a:pt x="632339" y="1141677"/>
                  </a:lnTo>
                  <a:lnTo>
                    <a:pt x="625987" y="1145117"/>
                  </a:lnTo>
                  <a:lnTo>
                    <a:pt x="619634" y="1148556"/>
                  </a:lnTo>
                  <a:lnTo>
                    <a:pt x="613282" y="1152525"/>
                  </a:lnTo>
                  <a:lnTo>
                    <a:pt x="607459" y="1156494"/>
                  </a:lnTo>
                  <a:lnTo>
                    <a:pt x="601900" y="1160992"/>
                  </a:lnTo>
                  <a:lnTo>
                    <a:pt x="596342" y="1165490"/>
                  </a:lnTo>
                  <a:lnTo>
                    <a:pt x="591048" y="1170517"/>
                  </a:lnTo>
                  <a:lnTo>
                    <a:pt x="586019" y="1175544"/>
                  </a:lnTo>
                  <a:lnTo>
                    <a:pt x="581255" y="1181100"/>
                  </a:lnTo>
                  <a:lnTo>
                    <a:pt x="576755" y="1186656"/>
                  </a:lnTo>
                  <a:lnTo>
                    <a:pt x="572520" y="1192213"/>
                  </a:lnTo>
                  <a:lnTo>
                    <a:pt x="568814" y="1198298"/>
                  </a:lnTo>
                  <a:lnTo>
                    <a:pt x="565109" y="1204648"/>
                  </a:lnTo>
                  <a:lnTo>
                    <a:pt x="561933" y="1210998"/>
                  </a:lnTo>
                  <a:lnTo>
                    <a:pt x="558756" y="1217613"/>
                  </a:lnTo>
                  <a:lnTo>
                    <a:pt x="555845" y="1224227"/>
                  </a:lnTo>
                  <a:lnTo>
                    <a:pt x="553463" y="1231106"/>
                  </a:lnTo>
                  <a:lnTo>
                    <a:pt x="551610" y="1238250"/>
                  </a:lnTo>
                  <a:lnTo>
                    <a:pt x="550022" y="1245394"/>
                  </a:lnTo>
                  <a:lnTo>
                    <a:pt x="548433" y="1252538"/>
                  </a:lnTo>
                  <a:lnTo>
                    <a:pt x="547639" y="1259946"/>
                  </a:lnTo>
                  <a:lnTo>
                    <a:pt x="547110" y="1267354"/>
                  </a:lnTo>
                  <a:lnTo>
                    <a:pt x="547110" y="1275027"/>
                  </a:lnTo>
                  <a:lnTo>
                    <a:pt x="547110" y="1280584"/>
                  </a:lnTo>
                  <a:lnTo>
                    <a:pt x="547375" y="1286404"/>
                  </a:lnTo>
                  <a:lnTo>
                    <a:pt x="547904" y="1291961"/>
                  </a:lnTo>
                  <a:lnTo>
                    <a:pt x="548433" y="1297517"/>
                  </a:lnTo>
                  <a:lnTo>
                    <a:pt x="549757" y="1303073"/>
                  </a:lnTo>
                  <a:lnTo>
                    <a:pt x="550816" y="1308365"/>
                  </a:lnTo>
                  <a:lnTo>
                    <a:pt x="552139" y="1313656"/>
                  </a:lnTo>
                  <a:lnTo>
                    <a:pt x="553992" y="1318948"/>
                  </a:lnTo>
                  <a:lnTo>
                    <a:pt x="555315" y="1324240"/>
                  </a:lnTo>
                  <a:lnTo>
                    <a:pt x="557433" y="1329267"/>
                  </a:lnTo>
                  <a:lnTo>
                    <a:pt x="559550" y="1334294"/>
                  </a:lnTo>
                  <a:lnTo>
                    <a:pt x="561933" y="1339321"/>
                  </a:lnTo>
                  <a:lnTo>
                    <a:pt x="564315" y="1344084"/>
                  </a:lnTo>
                  <a:lnTo>
                    <a:pt x="566962" y="1348581"/>
                  </a:lnTo>
                  <a:lnTo>
                    <a:pt x="569873" y="1353344"/>
                  </a:lnTo>
                  <a:lnTo>
                    <a:pt x="572785" y="1357842"/>
                  </a:lnTo>
                  <a:lnTo>
                    <a:pt x="576226" y="1362075"/>
                  </a:lnTo>
                  <a:lnTo>
                    <a:pt x="579402" y="1366309"/>
                  </a:lnTo>
                  <a:lnTo>
                    <a:pt x="582843" y="1370542"/>
                  </a:lnTo>
                  <a:lnTo>
                    <a:pt x="586548" y="1374511"/>
                  </a:lnTo>
                  <a:lnTo>
                    <a:pt x="590254" y="1378215"/>
                  </a:lnTo>
                  <a:lnTo>
                    <a:pt x="593960" y="1382184"/>
                  </a:lnTo>
                  <a:lnTo>
                    <a:pt x="598195" y="1385623"/>
                  </a:lnTo>
                  <a:lnTo>
                    <a:pt x="602430" y="1389327"/>
                  </a:lnTo>
                  <a:lnTo>
                    <a:pt x="606665" y="1392502"/>
                  </a:lnTo>
                  <a:lnTo>
                    <a:pt x="610900" y="1395413"/>
                  </a:lnTo>
                  <a:lnTo>
                    <a:pt x="615399" y="1398852"/>
                  </a:lnTo>
                  <a:lnTo>
                    <a:pt x="620164" y="1401498"/>
                  </a:lnTo>
                  <a:lnTo>
                    <a:pt x="624928" y="1404144"/>
                  </a:lnTo>
                  <a:lnTo>
                    <a:pt x="629693" y="1406790"/>
                  </a:lnTo>
                  <a:lnTo>
                    <a:pt x="634722" y="1409171"/>
                  </a:lnTo>
                  <a:lnTo>
                    <a:pt x="640015" y="1411288"/>
                  </a:lnTo>
                  <a:lnTo>
                    <a:pt x="640015" y="1671373"/>
                  </a:lnTo>
                  <a:lnTo>
                    <a:pt x="640280" y="1677194"/>
                  </a:lnTo>
                  <a:lnTo>
                    <a:pt x="641074" y="1682486"/>
                  </a:lnTo>
                  <a:lnTo>
                    <a:pt x="642662" y="1688306"/>
                  </a:lnTo>
                  <a:lnTo>
                    <a:pt x="644250" y="1693334"/>
                  </a:lnTo>
                  <a:lnTo>
                    <a:pt x="646633" y="1698361"/>
                  </a:lnTo>
                  <a:lnTo>
                    <a:pt x="649809" y="1702859"/>
                  </a:lnTo>
                  <a:lnTo>
                    <a:pt x="652985" y="1707356"/>
                  </a:lnTo>
                  <a:lnTo>
                    <a:pt x="656955" y="1711590"/>
                  </a:lnTo>
                  <a:lnTo>
                    <a:pt x="660926" y="1715029"/>
                  </a:lnTo>
                  <a:lnTo>
                    <a:pt x="665425" y="1718204"/>
                  </a:lnTo>
                  <a:lnTo>
                    <a:pt x="670190" y="1720850"/>
                  </a:lnTo>
                  <a:lnTo>
                    <a:pt x="675219" y="1723231"/>
                  </a:lnTo>
                  <a:lnTo>
                    <a:pt x="680777" y="1725348"/>
                  </a:lnTo>
                  <a:lnTo>
                    <a:pt x="686071" y="1726936"/>
                  </a:lnTo>
                  <a:lnTo>
                    <a:pt x="691894" y="1727465"/>
                  </a:lnTo>
                  <a:lnTo>
                    <a:pt x="697982" y="1727729"/>
                  </a:lnTo>
                  <a:lnTo>
                    <a:pt x="703805" y="1727465"/>
                  </a:lnTo>
                  <a:lnTo>
                    <a:pt x="709628" y="1726936"/>
                  </a:lnTo>
                  <a:lnTo>
                    <a:pt x="715187" y="1725348"/>
                  </a:lnTo>
                  <a:lnTo>
                    <a:pt x="720216" y="1723231"/>
                  </a:lnTo>
                  <a:lnTo>
                    <a:pt x="725245" y="1720850"/>
                  </a:lnTo>
                  <a:lnTo>
                    <a:pt x="730009" y="1718204"/>
                  </a:lnTo>
                  <a:lnTo>
                    <a:pt x="734509" y="1715029"/>
                  </a:lnTo>
                  <a:lnTo>
                    <a:pt x="738744" y="1711590"/>
                  </a:lnTo>
                  <a:lnTo>
                    <a:pt x="742714" y="1707356"/>
                  </a:lnTo>
                  <a:lnTo>
                    <a:pt x="745891" y="1702859"/>
                  </a:lnTo>
                  <a:lnTo>
                    <a:pt x="748802" y="1698361"/>
                  </a:lnTo>
                  <a:lnTo>
                    <a:pt x="751184" y="1693334"/>
                  </a:lnTo>
                  <a:lnTo>
                    <a:pt x="753302" y="1688306"/>
                  </a:lnTo>
                  <a:lnTo>
                    <a:pt x="754361" y="1682486"/>
                  </a:lnTo>
                  <a:lnTo>
                    <a:pt x="755419" y="1677194"/>
                  </a:lnTo>
                  <a:lnTo>
                    <a:pt x="755684" y="1671373"/>
                  </a:lnTo>
                  <a:lnTo>
                    <a:pt x="755684" y="1411288"/>
                  </a:lnTo>
                  <a:lnTo>
                    <a:pt x="760978" y="1409171"/>
                  </a:lnTo>
                  <a:lnTo>
                    <a:pt x="765742" y="1406790"/>
                  </a:lnTo>
                  <a:lnTo>
                    <a:pt x="770771" y="1404144"/>
                  </a:lnTo>
                  <a:lnTo>
                    <a:pt x="775536" y="1401498"/>
                  </a:lnTo>
                  <a:lnTo>
                    <a:pt x="780035" y="1398852"/>
                  </a:lnTo>
                  <a:lnTo>
                    <a:pt x="784800" y="1395942"/>
                  </a:lnTo>
                  <a:lnTo>
                    <a:pt x="789299" y="1392502"/>
                  </a:lnTo>
                  <a:lnTo>
                    <a:pt x="793534" y="1389327"/>
                  </a:lnTo>
                  <a:lnTo>
                    <a:pt x="797769" y="1385888"/>
                  </a:lnTo>
                  <a:lnTo>
                    <a:pt x="801740" y="1382184"/>
                  </a:lnTo>
                  <a:lnTo>
                    <a:pt x="805710" y="1378479"/>
                  </a:lnTo>
                  <a:lnTo>
                    <a:pt x="809680" y="1374775"/>
                  </a:lnTo>
                  <a:lnTo>
                    <a:pt x="813121" y="1370542"/>
                  </a:lnTo>
                  <a:lnTo>
                    <a:pt x="816298" y="1366573"/>
                  </a:lnTo>
                  <a:lnTo>
                    <a:pt x="820003" y="1362075"/>
                  </a:lnTo>
                  <a:lnTo>
                    <a:pt x="822915" y="1358106"/>
                  </a:lnTo>
                  <a:lnTo>
                    <a:pt x="825826" y="1353344"/>
                  </a:lnTo>
                  <a:lnTo>
                    <a:pt x="829003" y="1348846"/>
                  </a:lnTo>
                  <a:lnTo>
                    <a:pt x="831649" y="1344084"/>
                  </a:lnTo>
                  <a:lnTo>
                    <a:pt x="834032" y="1339321"/>
                  </a:lnTo>
                  <a:lnTo>
                    <a:pt x="836414" y="1334559"/>
                  </a:lnTo>
                  <a:lnTo>
                    <a:pt x="838796" y="1329531"/>
                  </a:lnTo>
                  <a:lnTo>
                    <a:pt x="840384" y="1324504"/>
                  </a:lnTo>
                  <a:lnTo>
                    <a:pt x="842237" y="1318948"/>
                  </a:lnTo>
                  <a:lnTo>
                    <a:pt x="843825" y="1313656"/>
                  </a:lnTo>
                  <a:lnTo>
                    <a:pt x="845149" y="1308365"/>
                  </a:lnTo>
                  <a:lnTo>
                    <a:pt x="846472" y="1303073"/>
                  </a:lnTo>
                  <a:lnTo>
                    <a:pt x="847266" y="1297517"/>
                  </a:lnTo>
                  <a:lnTo>
                    <a:pt x="848325" y="1291961"/>
                  </a:lnTo>
                  <a:lnTo>
                    <a:pt x="848854" y="1286404"/>
                  </a:lnTo>
                  <a:lnTo>
                    <a:pt x="849119" y="1280584"/>
                  </a:lnTo>
                  <a:lnTo>
                    <a:pt x="849119" y="1275027"/>
                  </a:lnTo>
                  <a:lnTo>
                    <a:pt x="849119" y="1267354"/>
                  </a:lnTo>
                  <a:lnTo>
                    <a:pt x="848589" y="1259946"/>
                  </a:lnTo>
                  <a:lnTo>
                    <a:pt x="847266" y="1252538"/>
                  </a:lnTo>
                  <a:lnTo>
                    <a:pt x="846207" y="1245394"/>
                  </a:lnTo>
                  <a:lnTo>
                    <a:pt x="844354" y="1238250"/>
                  </a:lnTo>
                  <a:lnTo>
                    <a:pt x="842237" y="1231106"/>
                  </a:lnTo>
                  <a:lnTo>
                    <a:pt x="839855" y="1224227"/>
                  </a:lnTo>
                  <a:lnTo>
                    <a:pt x="837208" y="1217613"/>
                  </a:lnTo>
                  <a:lnTo>
                    <a:pt x="834296" y="1210998"/>
                  </a:lnTo>
                  <a:lnTo>
                    <a:pt x="831120" y="1204648"/>
                  </a:lnTo>
                  <a:lnTo>
                    <a:pt x="827414" y="1198298"/>
                  </a:lnTo>
                  <a:lnTo>
                    <a:pt x="823444" y="1192213"/>
                  </a:lnTo>
                  <a:lnTo>
                    <a:pt x="819209" y="1186656"/>
                  </a:lnTo>
                  <a:lnTo>
                    <a:pt x="814709" y="1181100"/>
                  </a:lnTo>
                  <a:lnTo>
                    <a:pt x="809945" y="1175544"/>
                  </a:lnTo>
                  <a:lnTo>
                    <a:pt x="805181" y="1170517"/>
                  </a:lnTo>
                  <a:lnTo>
                    <a:pt x="799622" y="1165490"/>
                  </a:lnTo>
                  <a:lnTo>
                    <a:pt x="794064" y="1160992"/>
                  </a:lnTo>
                  <a:lnTo>
                    <a:pt x="788505" y="1156494"/>
                  </a:lnTo>
                  <a:lnTo>
                    <a:pt x="782417" y="1152525"/>
                  </a:lnTo>
                  <a:lnTo>
                    <a:pt x="776594" y="1148556"/>
                  </a:lnTo>
                  <a:lnTo>
                    <a:pt x="769977" y="1145117"/>
                  </a:lnTo>
                  <a:lnTo>
                    <a:pt x="763625" y="1141677"/>
                  </a:lnTo>
                  <a:lnTo>
                    <a:pt x="756743" y="1138767"/>
                  </a:lnTo>
                  <a:lnTo>
                    <a:pt x="750126" y="1136121"/>
                  </a:lnTo>
                  <a:lnTo>
                    <a:pt x="742979" y="1133740"/>
                  </a:lnTo>
                  <a:lnTo>
                    <a:pt x="735832" y="1131888"/>
                  </a:lnTo>
                  <a:lnTo>
                    <a:pt x="728686" y="1130036"/>
                  </a:lnTo>
                  <a:lnTo>
                    <a:pt x="721275" y="1128977"/>
                  </a:lnTo>
                  <a:lnTo>
                    <a:pt x="713334" y="1128184"/>
                  </a:lnTo>
                  <a:lnTo>
                    <a:pt x="705658" y="1127390"/>
                  </a:lnTo>
                  <a:lnTo>
                    <a:pt x="697982" y="1127125"/>
                  </a:lnTo>
                  <a:close/>
                  <a:moveTo>
                    <a:pt x="0" y="882650"/>
                  </a:moveTo>
                  <a:lnTo>
                    <a:pt x="1341438" y="882650"/>
                  </a:lnTo>
                  <a:lnTo>
                    <a:pt x="1341438" y="1476640"/>
                  </a:lnTo>
                  <a:lnTo>
                    <a:pt x="1341173" y="1491721"/>
                  </a:lnTo>
                  <a:lnTo>
                    <a:pt x="1340644" y="1506273"/>
                  </a:lnTo>
                  <a:lnTo>
                    <a:pt x="1339585" y="1520561"/>
                  </a:lnTo>
                  <a:lnTo>
                    <a:pt x="1338527" y="1535113"/>
                  </a:lnTo>
                  <a:lnTo>
                    <a:pt x="1336674" y="1549400"/>
                  </a:lnTo>
                  <a:lnTo>
                    <a:pt x="1334556" y="1563423"/>
                  </a:lnTo>
                  <a:lnTo>
                    <a:pt x="1332174" y="1577181"/>
                  </a:lnTo>
                  <a:lnTo>
                    <a:pt x="1329527" y="1591204"/>
                  </a:lnTo>
                  <a:lnTo>
                    <a:pt x="1326616" y="1605227"/>
                  </a:lnTo>
                  <a:lnTo>
                    <a:pt x="1322910" y="1618721"/>
                  </a:lnTo>
                  <a:lnTo>
                    <a:pt x="1319469" y="1632215"/>
                  </a:lnTo>
                  <a:lnTo>
                    <a:pt x="1315234" y="1645709"/>
                  </a:lnTo>
                  <a:lnTo>
                    <a:pt x="1310734" y="1659202"/>
                  </a:lnTo>
                  <a:lnTo>
                    <a:pt x="1305970" y="1672167"/>
                  </a:lnTo>
                  <a:lnTo>
                    <a:pt x="1300941" y="1684867"/>
                  </a:lnTo>
                  <a:lnTo>
                    <a:pt x="1295647" y="1697831"/>
                  </a:lnTo>
                  <a:lnTo>
                    <a:pt x="1290089" y="1710531"/>
                  </a:lnTo>
                  <a:lnTo>
                    <a:pt x="1284001" y="1722967"/>
                  </a:lnTo>
                  <a:lnTo>
                    <a:pt x="1277913" y="1735138"/>
                  </a:lnTo>
                  <a:lnTo>
                    <a:pt x="1271296" y="1747573"/>
                  </a:lnTo>
                  <a:lnTo>
                    <a:pt x="1264414" y="1759479"/>
                  </a:lnTo>
                  <a:lnTo>
                    <a:pt x="1257267" y="1771386"/>
                  </a:lnTo>
                  <a:lnTo>
                    <a:pt x="1249856" y="1782763"/>
                  </a:lnTo>
                  <a:lnTo>
                    <a:pt x="1242180" y="1794404"/>
                  </a:lnTo>
                  <a:lnTo>
                    <a:pt x="1233975" y="1805517"/>
                  </a:lnTo>
                  <a:lnTo>
                    <a:pt x="1226034" y="1816365"/>
                  </a:lnTo>
                  <a:lnTo>
                    <a:pt x="1217300" y="1827477"/>
                  </a:lnTo>
                  <a:lnTo>
                    <a:pt x="1208830" y="1837796"/>
                  </a:lnTo>
                  <a:lnTo>
                    <a:pt x="1199566" y="1848379"/>
                  </a:lnTo>
                  <a:lnTo>
                    <a:pt x="1190301" y="1858698"/>
                  </a:lnTo>
                  <a:lnTo>
                    <a:pt x="1180773" y="1868488"/>
                  </a:lnTo>
                  <a:lnTo>
                    <a:pt x="1171244" y="1878277"/>
                  </a:lnTo>
                  <a:lnTo>
                    <a:pt x="1161186" y="1887802"/>
                  </a:lnTo>
                  <a:lnTo>
                    <a:pt x="1150863" y="1897063"/>
                  </a:lnTo>
                  <a:lnTo>
                    <a:pt x="1140540" y="1906323"/>
                  </a:lnTo>
                  <a:lnTo>
                    <a:pt x="1129953" y="1915054"/>
                  </a:lnTo>
                  <a:lnTo>
                    <a:pt x="1118836" y="1923521"/>
                  </a:lnTo>
                  <a:lnTo>
                    <a:pt x="1107719" y="1931988"/>
                  </a:lnTo>
                  <a:lnTo>
                    <a:pt x="1096602" y="1939925"/>
                  </a:lnTo>
                  <a:lnTo>
                    <a:pt x="1085220" y="1947598"/>
                  </a:lnTo>
                  <a:lnTo>
                    <a:pt x="1073309" y="1955006"/>
                  </a:lnTo>
                  <a:lnTo>
                    <a:pt x="1061398" y="1962679"/>
                  </a:lnTo>
                  <a:lnTo>
                    <a:pt x="1049487" y="1969294"/>
                  </a:lnTo>
                  <a:lnTo>
                    <a:pt x="1037312" y="1975909"/>
                  </a:lnTo>
                  <a:lnTo>
                    <a:pt x="1024872" y="1982523"/>
                  </a:lnTo>
                  <a:lnTo>
                    <a:pt x="1011902" y="1988609"/>
                  </a:lnTo>
                  <a:lnTo>
                    <a:pt x="999197" y="1994429"/>
                  </a:lnTo>
                  <a:lnTo>
                    <a:pt x="986492" y="1999986"/>
                  </a:lnTo>
                  <a:lnTo>
                    <a:pt x="973257" y="2005013"/>
                  </a:lnTo>
                  <a:lnTo>
                    <a:pt x="959758" y="2010040"/>
                  </a:lnTo>
                  <a:lnTo>
                    <a:pt x="946524" y="2014538"/>
                  </a:lnTo>
                  <a:lnTo>
                    <a:pt x="933025" y="2019036"/>
                  </a:lnTo>
                  <a:lnTo>
                    <a:pt x="918996" y="2023004"/>
                  </a:lnTo>
                  <a:lnTo>
                    <a:pt x="905497" y="2026709"/>
                  </a:lnTo>
                  <a:lnTo>
                    <a:pt x="891469" y="2030148"/>
                  </a:lnTo>
                  <a:lnTo>
                    <a:pt x="877176" y="2033059"/>
                  </a:lnTo>
                  <a:lnTo>
                    <a:pt x="863147" y="2035704"/>
                  </a:lnTo>
                  <a:lnTo>
                    <a:pt x="848589" y="2038086"/>
                  </a:lnTo>
                  <a:lnTo>
                    <a:pt x="834296" y="2039938"/>
                  </a:lnTo>
                  <a:lnTo>
                    <a:pt x="819738" y="2041790"/>
                  </a:lnTo>
                  <a:lnTo>
                    <a:pt x="804916" y="2042848"/>
                  </a:lnTo>
                  <a:lnTo>
                    <a:pt x="789829" y="2043642"/>
                  </a:lnTo>
                  <a:lnTo>
                    <a:pt x="775006" y="2044436"/>
                  </a:lnTo>
                  <a:lnTo>
                    <a:pt x="760184" y="2044700"/>
                  </a:lnTo>
                  <a:lnTo>
                    <a:pt x="581255" y="2044700"/>
                  </a:lnTo>
                  <a:lnTo>
                    <a:pt x="566168" y="2044436"/>
                  </a:lnTo>
                  <a:lnTo>
                    <a:pt x="551080" y="2043642"/>
                  </a:lnTo>
                  <a:lnTo>
                    <a:pt x="536522" y="2042848"/>
                  </a:lnTo>
                  <a:lnTo>
                    <a:pt x="521700" y="2041790"/>
                  </a:lnTo>
                  <a:lnTo>
                    <a:pt x="507142" y="2039938"/>
                  </a:lnTo>
                  <a:lnTo>
                    <a:pt x="492584" y="2038086"/>
                  </a:lnTo>
                  <a:lnTo>
                    <a:pt x="478291" y="2035704"/>
                  </a:lnTo>
                  <a:lnTo>
                    <a:pt x="463998" y="2033059"/>
                  </a:lnTo>
                  <a:lnTo>
                    <a:pt x="449970" y="2030148"/>
                  </a:lnTo>
                  <a:lnTo>
                    <a:pt x="435941" y="2026709"/>
                  </a:lnTo>
                  <a:lnTo>
                    <a:pt x="421913" y="2023004"/>
                  </a:lnTo>
                  <a:lnTo>
                    <a:pt x="408414" y="2019036"/>
                  </a:lnTo>
                  <a:lnTo>
                    <a:pt x="394914" y="2014538"/>
                  </a:lnTo>
                  <a:lnTo>
                    <a:pt x="381151" y="2010040"/>
                  </a:lnTo>
                  <a:lnTo>
                    <a:pt x="368181" y="2005013"/>
                  </a:lnTo>
                  <a:lnTo>
                    <a:pt x="354947" y="1999986"/>
                  </a:lnTo>
                  <a:lnTo>
                    <a:pt x="341977" y="1994429"/>
                  </a:lnTo>
                  <a:lnTo>
                    <a:pt x="329007" y="1988609"/>
                  </a:lnTo>
                  <a:lnTo>
                    <a:pt x="316567" y="1982523"/>
                  </a:lnTo>
                  <a:lnTo>
                    <a:pt x="304127" y="1975909"/>
                  </a:lnTo>
                  <a:lnTo>
                    <a:pt x="291951" y="1969294"/>
                  </a:lnTo>
                  <a:lnTo>
                    <a:pt x="279775" y="1962679"/>
                  </a:lnTo>
                  <a:lnTo>
                    <a:pt x="267864" y="1955006"/>
                  </a:lnTo>
                  <a:lnTo>
                    <a:pt x="256218" y="1947598"/>
                  </a:lnTo>
                  <a:lnTo>
                    <a:pt x="244572" y="1939925"/>
                  </a:lnTo>
                  <a:lnTo>
                    <a:pt x="233190" y="1931988"/>
                  </a:lnTo>
                  <a:lnTo>
                    <a:pt x="222338" y="1923521"/>
                  </a:lnTo>
                  <a:lnTo>
                    <a:pt x="211486" y="1915054"/>
                  </a:lnTo>
                  <a:lnTo>
                    <a:pt x="200898" y="1906323"/>
                  </a:lnTo>
                  <a:lnTo>
                    <a:pt x="190311" y="1897063"/>
                  </a:lnTo>
                  <a:lnTo>
                    <a:pt x="180253" y="1887802"/>
                  </a:lnTo>
                  <a:lnTo>
                    <a:pt x="170195" y="1878277"/>
                  </a:lnTo>
                  <a:lnTo>
                    <a:pt x="160401" y="1868488"/>
                  </a:lnTo>
                  <a:lnTo>
                    <a:pt x="150872" y="1858698"/>
                  </a:lnTo>
                  <a:lnTo>
                    <a:pt x="141608" y="1848379"/>
                  </a:lnTo>
                  <a:lnTo>
                    <a:pt x="132609" y="1837796"/>
                  </a:lnTo>
                  <a:lnTo>
                    <a:pt x="124139" y="1827477"/>
                  </a:lnTo>
                  <a:lnTo>
                    <a:pt x="115404" y="1816365"/>
                  </a:lnTo>
                  <a:lnTo>
                    <a:pt x="107199" y="1805517"/>
                  </a:lnTo>
                  <a:lnTo>
                    <a:pt x="99258" y="1794404"/>
                  </a:lnTo>
                  <a:lnTo>
                    <a:pt x="91582" y="1782763"/>
                  </a:lnTo>
                  <a:lnTo>
                    <a:pt x="84171" y="1771386"/>
                  </a:lnTo>
                  <a:lnTo>
                    <a:pt x="77024" y="1759479"/>
                  </a:lnTo>
                  <a:lnTo>
                    <a:pt x="70143" y="1747573"/>
                  </a:lnTo>
                  <a:lnTo>
                    <a:pt x="63525" y="1735138"/>
                  </a:lnTo>
                  <a:lnTo>
                    <a:pt x="57438" y="1722967"/>
                  </a:lnTo>
                  <a:lnTo>
                    <a:pt x="51350" y="1710531"/>
                  </a:lnTo>
                  <a:lnTo>
                    <a:pt x="45791" y="1697831"/>
                  </a:lnTo>
                  <a:lnTo>
                    <a:pt x="40497" y="1684867"/>
                  </a:lnTo>
                  <a:lnTo>
                    <a:pt x="35204" y="1672167"/>
                  </a:lnTo>
                  <a:lnTo>
                    <a:pt x="30439" y="1659202"/>
                  </a:lnTo>
                  <a:lnTo>
                    <a:pt x="26204" y="1645709"/>
                  </a:lnTo>
                  <a:lnTo>
                    <a:pt x="21969" y="1632215"/>
                  </a:lnTo>
                  <a:lnTo>
                    <a:pt x="18264" y="1618721"/>
                  </a:lnTo>
                  <a:lnTo>
                    <a:pt x="14823" y="1605227"/>
                  </a:lnTo>
                  <a:lnTo>
                    <a:pt x="11911" y="1591204"/>
                  </a:lnTo>
                  <a:lnTo>
                    <a:pt x="9264" y="1577181"/>
                  </a:lnTo>
                  <a:lnTo>
                    <a:pt x="6882" y="1563423"/>
                  </a:lnTo>
                  <a:lnTo>
                    <a:pt x="4765" y="1549400"/>
                  </a:lnTo>
                  <a:lnTo>
                    <a:pt x="2912" y="1535113"/>
                  </a:lnTo>
                  <a:lnTo>
                    <a:pt x="1588" y="1520561"/>
                  </a:lnTo>
                  <a:lnTo>
                    <a:pt x="794" y="1506273"/>
                  </a:lnTo>
                  <a:lnTo>
                    <a:pt x="265" y="1491721"/>
                  </a:lnTo>
                  <a:lnTo>
                    <a:pt x="0" y="1476640"/>
                  </a:lnTo>
                  <a:lnTo>
                    <a:pt x="0" y="882650"/>
                  </a:lnTo>
                  <a:close/>
                  <a:moveTo>
                    <a:pt x="581233" y="0"/>
                  </a:moveTo>
                  <a:lnTo>
                    <a:pt x="591292" y="0"/>
                  </a:lnTo>
                  <a:lnTo>
                    <a:pt x="775280" y="0"/>
                  </a:lnTo>
                  <a:lnTo>
                    <a:pt x="785075" y="0"/>
                  </a:lnTo>
                  <a:lnTo>
                    <a:pt x="794870" y="529"/>
                  </a:lnTo>
                  <a:lnTo>
                    <a:pt x="804930" y="1323"/>
                  </a:lnTo>
                  <a:lnTo>
                    <a:pt x="814725" y="2117"/>
                  </a:lnTo>
                  <a:lnTo>
                    <a:pt x="824255" y="2911"/>
                  </a:lnTo>
                  <a:lnTo>
                    <a:pt x="833786" y="4499"/>
                  </a:lnTo>
                  <a:lnTo>
                    <a:pt x="843316" y="6087"/>
                  </a:lnTo>
                  <a:lnTo>
                    <a:pt x="852846" y="7675"/>
                  </a:lnTo>
                  <a:lnTo>
                    <a:pt x="861847" y="9528"/>
                  </a:lnTo>
                  <a:lnTo>
                    <a:pt x="871113" y="11910"/>
                  </a:lnTo>
                  <a:lnTo>
                    <a:pt x="880378" y="14292"/>
                  </a:lnTo>
                  <a:lnTo>
                    <a:pt x="889379" y="16939"/>
                  </a:lnTo>
                  <a:lnTo>
                    <a:pt x="898380" y="19586"/>
                  </a:lnTo>
                  <a:lnTo>
                    <a:pt x="907116" y="22762"/>
                  </a:lnTo>
                  <a:lnTo>
                    <a:pt x="916117" y="25938"/>
                  </a:lnTo>
                  <a:lnTo>
                    <a:pt x="924853" y="29643"/>
                  </a:lnTo>
                  <a:lnTo>
                    <a:pt x="933060" y="33084"/>
                  </a:lnTo>
                  <a:lnTo>
                    <a:pt x="941796" y="37054"/>
                  </a:lnTo>
                  <a:lnTo>
                    <a:pt x="950003" y="41024"/>
                  </a:lnTo>
                  <a:lnTo>
                    <a:pt x="958209" y="45259"/>
                  </a:lnTo>
                  <a:lnTo>
                    <a:pt x="966151" y="49759"/>
                  </a:lnTo>
                  <a:lnTo>
                    <a:pt x="974093" y="54258"/>
                  </a:lnTo>
                  <a:lnTo>
                    <a:pt x="982035" y="59022"/>
                  </a:lnTo>
                  <a:lnTo>
                    <a:pt x="989712" y="64051"/>
                  </a:lnTo>
                  <a:lnTo>
                    <a:pt x="997389" y="69080"/>
                  </a:lnTo>
                  <a:lnTo>
                    <a:pt x="1004802" y="74373"/>
                  </a:lnTo>
                  <a:lnTo>
                    <a:pt x="1011950" y="80196"/>
                  </a:lnTo>
                  <a:lnTo>
                    <a:pt x="1019362" y="85754"/>
                  </a:lnTo>
                  <a:lnTo>
                    <a:pt x="1026245" y="91312"/>
                  </a:lnTo>
                  <a:lnTo>
                    <a:pt x="1033128" y="97400"/>
                  </a:lnTo>
                  <a:lnTo>
                    <a:pt x="1040011" y="103752"/>
                  </a:lnTo>
                  <a:lnTo>
                    <a:pt x="1046629" y="109840"/>
                  </a:lnTo>
                  <a:lnTo>
                    <a:pt x="1052983" y="116192"/>
                  </a:lnTo>
                  <a:lnTo>
                    <a:pt x="1059336" y="122809"/>
                  </a:lnTo>
                  <a:lnTo>
                    <a:pt x="1065425" y="129426"/>
                  </a:lnTo>
                  <a:lnTo>
                    <a:pt x="1071249" y="136307"/>
                  </a:lnTo>
                  <a:lnTo>
                    <a:pt x="1077338" y="143453"/>
                  </a:lnTo>
                  <a:lnTo>
                    <a:pt x="1082633" y="150600"/>
                  </a:lnTo>
                  <a:lnTo>
                    <a:pt x="1088192" y="157746"/>
                  </a:lnTo>
                  <a:lnTo>
                    <a:pt x="1093222" y="165157"/>
                  </a:lnTo>
                  <a:lnTo>
                    <a:pt x="1098252" y="172568"/>
                  </a:lnTo>
                  <a:lnTo>
                    <a:pt x="1103546" y="180508"/>
                  </a:lnTo>
                  <a:lnTo>
                    <a:pt x="1108312" y="188183"/>
                  </a:lnTo>
                  <a:lnTo>
                    <a:pt x="1112547" y="196124"/>
                  </a:lnTo>
                  <a:lnTo>
                    <a:pt x="1116783" y="204328"/>
                  </a:lnTo>
                  <a:lnTo>
                    <a:pt x="1121019" y="212269"/>
                  </a:lnTo>
                  <a:lnTo>
                    <a:pt x="1125254" y="220474"/>
                  </a:lnTo>
                  <a:lnTo>
                    <a:pt x="1128696" y="228943"/>
                  </a:lnTo>
                  <a:lnTo>
                    <a:pt x="1132402" y="237148"/>
                  </a:lnTo>
                  <a:lnTo>
                    <a:pt x="1135579" y="245882"/>
                  </a:lnTo>
                  <a:lnTo>
                    <a:pt x="1138756" y="254617"/>
                  </a:lnTo>
                  <a:lnTo>
                    <a:pt x="1141403" y="263086"/>
                  </a:lnTo>
                  <a:lnTo>
                    <a:pt x="1144315" y="272085"/>
                  </a:lnTo>
                  <a:lnTo>
                    <a:pt x="1146962" y="281084"/>
                  </a:lnTo>
                  <a:lnTo>
                    <a:pt x="1149080" y="289818"/>
                  </a:lnTo>
                  <a:lnTo>
                    <a:pt x="1150933" y="299082"/>
                  </a:lnTo>
                  <a:lnTo>
                    <a:pt x="1152786" y="308346"/>
                  </a:lnTo>
                  <a:lnTo>
                    <a:pt x="1154375" y="317609"/>
                  </a:lnTo>
                  <a:lnTo>
                    <a:pt x="1155698" y="326873"/>
                  </a:lnTo>
                  <a:lnTo>
                    <a:pt x="1157022" y="336401"/>
                  </a:lnTo>
                  <a:lnTo>
                    <a:pt x="1157816" y="345929"/>
                  </a:lnTo>
                  <a:lnTo>
                    <a:pt x="1158610" y="355458"/>
                  </a:lnTo>
                  <a:lnTo>
                    <a:pt x="1158875" y="364986"/>
                  </a:lnTo>
                  <a:lnTo>
                    <a:pt x="1158875" y="374779"/>
                  </a:lnTo>
                  <a:lnTo>
                    <a:pt x="1158875" y="768350"/>
                  </a:lnTo>
                  <a:lnTo>
                    <a:pt x="941267" y="768350"/>
                  </a:lnTo>
                  <a:lnTo>
                    <a:pt x="941267" y="374779"/>
                  </a:lnTo>
                  <a:lnTo>
                    <a:pt x="941267" y="366309"/>
                  </a:lnTo>
                  <a:lnTo>
                    <a:pt x="940472" y="358104"/>
                  </a:lnTo>
                  <a:lnTo>
                    <a:pt x="939413" y="350164"/>
                  </a:lnTo>
                  <a:lnTo>
                    <a:pt x="937825" y="341959"/>
                  </a:lnTo>
                  <a:lnTo>
                    <a:pt x="935972" y="334284"/>
                  </a:lnTo>
                  <a:lnTo>
                    <a:pt x="933589" y="326608"/>
                  </a:lnTo>
                  <a:lnTo>
                    <a:pt x="931207" y="319197"/>
                  </a:lnTo>
                  <a:lnTo>
                    <a:pt x="928295" y="311786"/>
                  </a:lnTo>
                  <a:lnTo>
                    <a:pt x="924853" y="304640"/>
                  </a:lnTo>
                  <a:lnTo>
                    <a:pt x="921147" y="297494"/>
                  </a:lnTo>
                  <a:lnTo>
                    <a:pt x="917441" y="290612"/>
                  </a:lnTo>
                  <a:lnTo>
                    <a:pt x="912940" y="283995"/>
                  </a:lnTo>
                  <a:lnTo>
                    <a:pt x="908440" y="277643"/>
                  </a:lnTo>
                  <a:lnTo>
                    <a:pt x="903410" y="271556"/>
                  </a:lnTo>
                  <a:lnTo>
                    <a:pt x="898380" y="265733"/>
                  </a:lnTo>
                  <a:lnTo>
                    <a:pt x="892556" y="260175"/>
                  </a:lnTo>
                  <a:lnTo>
                    <a:pt x="886997" y="254881"/>
                  </a:lnTo>
                  <a:lnTo>
                    <a:pt x="880908" y="249852"/>
                  </a:lnTo>
                  <a:lnTo>
                    <a:pt x="874819" y="244824"/>
                  </a:lnTo>
                  <a:lnTo>
                    <a:pt x="868201" y="240324"/>
                  </a:lnTo>
                  <a:lnTo>
                    <a:pt x="861318" y="236089"/>
                  </a:lnTo>
                  <a:lnTo>
                    <a:pt x="854435" y="232119"/>
                  </a:lnTo>
                  <a:lnTo>
                    <a:pt x="847287" y="228679"/>
                  </a:lnTo>
                  <a:lnTo>
                    <a:pt x="839875" y="225238"/>
                  </a:lnTo>
                  <a:lnTo>
                    <a:pt x="832462" y="222326"/>
                  </a:lnTo>
                  <a:lnTo>
                    <a:pt x="824785" y="219680"/>
                  </a:lnTo>
                  <a:lnTo>
                    <a:pt x="816843" y="217562"/>
                  </a:lnTo>
                  <a:lnTo>
                    <a:pt x="808636" y="215709"/>
                  </a:lnTo>
                  <a:lnTo>
                    <a:pt x="800694" y="214386"/>
                  </a:lnTo>
                  <a:lnTo>
                    <a:pt x="792223" y="213327"/>
                  </a:lnTo>
                  <a:lnTo>
                    <a:pt x="784016" y="212533"/>
                  </a:lnTo>
                  <a:lnTo>
                    <a:pt x="775280" y="212533"/>
                  </a:lnTo>
                  <a:lnTo>
                    <a:pt x="591292" y="212533"/>
                  </a:lnTo>
                  <a:lnTo>
                    <a:pt x="582821" y="212533"/>
                  </a:lnTo>
                  <a:lnTo>
                    <a:pt x="574350" y="213327"/>
                  </a:lnTo>
                  <a:lnTo>
                    <a:pt x="566143" y="214386"/>
                  </a:lnTo>
                  <a:lnTo>
                    <a:pt x="557672" y="215709"/>
                  </a:lnTo>
                  <a:lnTo>
                    <a:pt x="549994" y="217562"/>
                  </a:lnTo>
                  <a:lnTo>
                    <a:pt x="542052" y="219680"/>
                  </a:lnTo>
                  <a:lnTo>
                    <a:pt x="534111" y="222326"/>
                  </a:lnTo>
                  <a:lnTo>
                    <a:pt x="526698" y="225238"/>
                  </a:lnTo>
                  <a:lnTo>
                    <a:pt x="519286" y="228679"/>
                  </a:lnTo>
                  <a:lnTo>
                    <a:pt x="512138" y="232119"/>
                  </a:lnTo>
                  <a:lnTo>
                    <a:pt x="505255" y="236089"/>
                  </a:lnTo>
                  <a:lnTo>
                    <a:pt x="498372" y="240324"/>
                  </a:lnTo>
                  <a:lnTo>
                    <a:pt x="492283" y="244824"/>
                  </a:lnTo>
                  <a:lnTo>
                    <a:pt x="485930" y="249852"/>
                  </a:lnTo>
                  <a:lnTo>
                    <a:pt x="479841" y="254881"/>
                  </a:lnTo>
                  <a:lnTo>
                    <a:pt x="474017" y="260175"/>
                  </a:lnTo>
                  <a:lnTo>
                    <a:pt x="468722" y="265733"/>
                  </a:lnTo>
                  <a:lnTo>
                    <a:pt x="463427" y="271556"/>
                  </a:lnTo>
                  <a:lnTo>
                    <a:pt x="458662" y="277643"/>
                  </a:lnTo>
                  <a:lnTo>
                    <a:pt x="453897" y="283995"/>
                  </a:lnTo>
                  <a:lnTo>
                    <a:pt x="449397" y="290612"/>
                  </a:lnTo>
                  <a:lnTo>
                    <a:pt x="445426" y="297494"/>
                  </a:lnTo>
                  <a:lnTo>
                    <a:pt x="441984" y="304640"/>
                  </a:lnTo>
                  <a:lnTo>
                    <a:pt x="438543" y="311786"/>
                  </a:lnTo>
                  <a:lnTo>
                    <a:pt x="435631" y="319197"/>
                  </a:lnTo>
                  <a:lnTo>
                    <a:pt x="432983" y="326608"/>
                  </a:lnTo>
                  <a:lnTo>
                    <a:pt x="430601" y="334284"/>
                  </a:lnTo>
                  <a:lnTo>
                    <a:pt x="428748" y="341959"/>
                  </a:lnTo>
                  <a:lnTo>
                    <a:pt x="427424" y="350164"/>
                  </a:lnTo>
                  <a:lnTo>
                    <a:pt x="426365" y="358104"/>
                  </a:lnTo>
                  <a:lnTo>
                    <a:pt x="425571" y="366309"/>
                  </a:lnTo>
                  <a:lnTo>
                    <a:pt x="425571" y="374779"/>
                  </a:lnTo>
                  <a:lnTo>
                    <a:pt x="425571" y="556081"/>
                  </a:lnTo>
                  <a:lnTo>
                    <a:pt x="207962" y="556081"/>
                  </a:lnTo>
                  <a:lnTo>
                    <a:pt x="207962" y="374779"/>
                  </a:lnTo>
                  <a:lnTo>
                    <a:pt x="207962" y="364986"/>
                  </a:lnTo>
                  <a:lnTo>
                    <a:pt x="208492" y="355458"/>
                  </a:lnTo>
                  <a:lnTo>
                    <a:pt x="209021" y="345929"/>
                  </a:lnTo>
                  <a:lnTo>
                    <a:pt x="210080" y="336401"/>
                  </a:lnTo>
                  <a:lnTo>
                    <a:pt x="210874" y="326873"/>
                  </a:lnTo>
                  <a:lnTo>
                    <a:pt x="212463" y="317609"/>
                  </a:lnTo>
                  <a:lnTo>
                    <a:pt x="213786" y="308346"/>
                  </a:lnTo>
                  <a:lnTo>
                    <a:pt x="215639" y="299082"/>
                  </a:lnTo>
                  <a:lnTo>
                    <a:pt x="217757" y="289818"/>
                  </a:lnTo>
                  <a:lnTo>
                    <a:pt x="220140" y="281084"/>
                  </a:lnTo>
                  <a:lnTo>
                    <a:pt x="222522" y="272085"/>
                  </a:lnTo>
                  <a:lnTo>
                    <a:pt x="225170" y="263086"/>
                  </a:lnTo>
                  <a:lnTo>
                    <a:pt x="228082" y="254617"/>
                  </a:lnTo>
                  <a:lnTo>
                    <a:pt x="230994" y="245882"/>
                  </a:lnTo>
                  <a:lnTo>
                    <a:pt x="234435" y="237148"/>
                  </a:lnTo>
                  <a:lnTo>
                    <a:pt x="237877" y="228943"/>
                  </a:lnTo>
                  <a:lnTo>
                    <a:pt x="241848" y="220474"/>
                  </a:lnTo>
                  <a:lnTo>
                    <a:pt x="245819" y="212269"/>
                  </a:lnTo>
                  <a:lnTo>
                    <a:pt x="249790" y="204328"/>
                  </a:lnTo>
                  <a:lnTo>
                    <a:pt x="254025" y="196124"/>
                  </a:lnTo>
                  <a:lnTo>
                    <a:pt x="258791" y="188183"/>
                  </a:lnTo>
                  <a:lnTo>
                    <a:pt x="263291" y="180508"/>
                  </a:lnTo>
                  <a:lnTo>
                    <a:pt x="268321" y="172568"/>
                  </a:lnTo>
                  <a:lnTo>
                    <a:pt x="273351" y="165157"/>
                  </a:lnTo>
                  <a:lnTo>
                    <a:pt x="278645" y="157746"/>
                  </a:lnTo>
                  <a:lnTo>
                    <a:pt x="284205" y="150600"/>
                  </a:lnTo>
                  <a:lnTo>
                    <a:pt x="289764" y="143453"/>
                  </a:lnTo>
                  <a:lnTo>
                    <a:pt x="295323" y="136307"/>
                  </a:lnTo>
                  <a:lnTo>
                    <a:pt x="301412" y="129426"/>
                  </a:lnTo>
                  <a:lnTo>
                    <a:pt x="307501" y="122809"/>
                  </a:lnTo>
                  <a:lnTo>
                    <a:pt x="313855" y="116192"/>
                  </a:lnTo>
                  <a:lnTo>
                    <a:pt x="320208" y="109840"/>
                  </a:lnTo>
                  <a:lnTo>
                    <a:pt x="326562" y="103752"/>
                  </a:lnTo>
                  <a:lnTo>
                    <a:pt x="333445" y="97400"/>
                  </a:lnTo>
                  <a:lnTo>
                    <a:pt x="340328" y="91312"/>
                  </a:lnTo>
                  <a:lnTo>
                    <a:pt x="347475" y="85754"/>
                  </a:lnTo>
                  <a:lnTo>
                    <a:pt x="354623" y="80196"/>
                  </a:lnTo>
                  <a:lnTo>
                    <a:pt x="361771" y="74373"/>
                  </a:lnTo>
                  <a:lnTo>
                    <a:pt x="369183" y="69080"/>
                  </a:lnTo>
                  <a:lnTo>
                    <a:pt x="377125" y="64051"/>
                  </a:lnTo>
                  <a:lnTo>
                    <a:pt x="384802" y="59022"/>
                  </a:lnTo>
                  <a:lnTo>
                    <a:pt x="392480" y="54258"/>
                  </a:lnTo>
                  <a:lnTo>
                    <a:pt x="400422" y="49759"/>
                  </a:lnTo>
                  <a:lnTo>
                    <a:pt x="408628" y="45259"/>
                  </a:lnTo>
                  <a:lnTo>
                    <a:pt x="416570" y="41024"/>
                  </a:lnTo>
                  <a:lnTo>
                    <a:pt x="425041" y="37054"/>
                  </a:lnTo>
                  <a:lnTo>
                    <a:pt x="433513" y="33084"/>
                  </a:lnTo>
                  <a:lnTo>
                    <a:pt x="441984" y="29643"/>
                  </a:lnTo>
                  <a:lnTo>
                    <a:pt x="450456" y="25938"/>
                  </a:lnTo>
                  <a:lnTo>
                    <a:pt x="459456" y="22762"/>
                  </a:lnTo>
                  <a:lnTo>
                    <a:pt x="468457" y="19586"/>
                  </a:lnTo>
                  <a:lnTo>
                    <a:pt x="477458" y="16939"/>
                  </a:lnTo>
                  <a:lnTo>
                    <a:pt x="486194" y="14292"/>
                  </a:lnTo>
                  <a:lnTo>
                    <a:pt x="495460" y="11910"/>
                  </a:lnTo>
                  <a:lnTo>
                    <a:pt x="504725" y="9528"/>
                  </a:lnTo>
                  <a:lnTo>
                    <a:pt x="513991" y="7675"/>
                  </a:lnTo>
                  <a:lnTo>
                    <a:pt x="523521" y="6087"/>
                  </a:lnTo>
                  <a:lnTo>
                    <a:pt x="533052" y="4499"/>
                  </a:lnTo>
                  <a:lnTo>
                    <a:pt x="542582" y="2911"/>
                  </a:lnTo>
                  <a:lnTo>
                    <a:pt x="552112" y="2117"/>
                  </a:lnTo>
                  <a:lnTo>
                    <a:pt x="561907" y="1323"/>
                  </a:lnTo>
                  <a:lnTo>
                    <a:pt x="571438" y="529"/>
                  </a:lnTo>
                  <a:lnTo>
                    <a:pt x="5812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灯泡"/>
            <p:cNvSpPr/>
            <p:nvPr/>
          </p:nvSpPr>
          <p:spPr bwMode="auto">
            <a:xfrm>
              <a:off x="4968858" y="2395488"/>
              <a:ext cx="396378" cy="396378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导航"/>
            <p:cNvSpPr/>
            <p:nvPr/>
          </p:nvSpPr>
          <p:spPr bwMode="auto">
            <a:xfrm>
              <a:off x="5547979" y="2968325"/>
              <a:ext cx="382764" cy="382764"/>
            </a:xfrm>
            <a:custGeom>
              <a:avLst/>
              <a:gdLst>
                <a:gd name="T0" fmla="*/ 1344308 w 2725"/>
                <a:gd name="T1" fmla="*/ 1185498 h 2723"/>
                <a:gd name="T2" fmla="*/ 876607 w 2725"/>
                <a:gd name="T3" fmla="*/ 462166 h 2723"/>
                <a:gd name="T4" fmla="*/ 1800117 w 2725"/>
                <a:gd name="T5" fmla="*/ 462166 h 2723"/>
                <a:gd name="T6" fmla="*/ 1338362 w 2725"/>
                <a:gd name="T7" fmla="*/ 97194 h 2723"/>
                <a:gd name="T8" fmla="*/ 1338362 w 2725"/>
                <a:gd name="T9" fmla="*/ 755730 h 2723"/>
                <a:gd name="T10" fmla="*/ 1338362 w 2725"/>
                <a:gd name="T11" fmla="*/ 97194 h 2723"/>
                <a:gd name="T12" fmla="*/ 1467178 w 2725"/>
                <a:gd name="T13" fmla="*/ 556715 h 2723"/>
                <a:gd name="T14" fmla="*/ 1362804 w 2725"/>
                <a:gd name="T15" fmla="*/ 587790 h 2723"/>
                <a:gd name="T16" fmla="*/ 1344308 w 2725"/>
                <a:gd name="T17" fmla="*/ 470761 h 2723"/>
                <a:gd name="T18" fmla="*/ 1283533 w 2725"/>
                <a:gd name="T19" fmla="*/ 495225 h 2723"/>
                <a:gd name="T20" fmla="*/ 1210868 w 2725"/>
                <a:gd name="T21" fmla="*/ 587790 h 2723"/>
                <a:gd name="T22" fmla="*/ 1180480 w 2725"/>
                <a:gd name="T23" fmla="*/ 401337 h 2723"/>
                <a:gd name="T24" fmla="*/ 1324490 w 2725"/>
                <a:gd name="T25" fmla="*/ 202322 h 2723"/>
                <a:gd name="T26" fmla="*/ 1429524 w 2725"/>
                <a:gd name="T27" fmla="*/ 261167 h 2723"/>
                <a:gd name="T28" fmla="*/ 1468499 w 2725"/>
                <a:gd name="T29" fmla="*/ 347120 h 2723"/>
                <a:gd name="T30" fmla="*/ 1521347 w 2725"/>
                <a:gd name="T31" fmla="*/ 401337 h 2723"/>
                <a:gd name="T32" fmla="*/ 800639 w 2725"/>
                <a:gd name="T33" fmla="*/ 989127 h 2723"/>
                <a:gd name="T34" fmla="*/ 1014011 w 2725"/>
                <a:gd name="T35" fmla="*/ 1061857 h 2723"/>
                <a:gd name="T36" fmla="*/ 800639 w 2725"/>
                <a:gd name="T37" fmla="*/ 1319057 h 2723"/>
                <a:gd name="T38" fmla="*/ 1115742 w 2725"/>
                <a:gd name="T39" fmla="*/ 1168308 h 2723"/>
                <a:gd name="T40" fmla="*/ 1119045 w 2725"/>
                <a:gd name="T41" fmla="*/ 1405011 h 2723"/>
                <a:gd name="T42" fmla="*/ 1420936 w 2725"/>
                <a:gd name="T43" fmla="*/ 1299221 h 2723"/>
                <a:gd name="T44" fmla="*/ 771573 w 2725"/>
                <a:gd name="T45" fmla="*/ 1800397 h 2723"/>
                <a:gd name="T46" fmla="*/ 771573 w 2725"/>
                <a:gd name="T47" fmla="*/ 255877 h 2723"/>
                <a:gd name="T48" fmla="*/ 747792 w 2725"/>
                <a:gd name="T49" fmla="*/ 425801 h 2723"/>
                <a:gd name="T50" fmla="*/ 814512 w 2725"/>
                <a:gd name="T51" fmla="*/ 735895 h 2723"/>
                <a:gd name="T52" fmla="*/ 800639 w 2725"/>
                <a:gd name="T53" fmla="*/ 989127 h 2723"/>
                <a:gd name="T54" fmla="*/ 1093943 w 2725"/>
                <a:gd name="T55" fmla="*/ 1461872 h 2723"/>
                <a:gd name="T56" fmla="*/ 1248522 w 2725"/>
                <a:gd name="T57" fmla="*/ 1548487 h 2723"/>
                <a:gd name="T58" fmla="*/ 875947 w 2725"/>
                <a:gd name="T59" fmla="*/ 1723039 h 2723"/>
                <a:gd name="T60" fmla="*/ 800639 w 2725"/>
                <a:gd name="T61" fmla="*/ 1389142 h 2723"/>
                <a:gd name="T62" fmla="*/ 576698 w 2725"/>
                <a:gd name="T63" fmla="*/ 1700559 h 2723"/>
                <a:gd name="T64" fmla="*/ 294625 w 2725"/>
                <a:gd name="T65" fmla="*/ 1548487 h 2723"/>
                <a:gd name="T66" fmla="*/ 247062 w 2725"/>
                <a:gd name="T67" fmla="*/ 1500882 h 2723"/>
                <a:gd name="T68" fmla="*/ 347472 w 2725"/>
                <a:gd name="T69" fmla="*/ 1061857 h 2723"/>
                <a:gd name="T70" fmla="*/ 247062 w 2725"/>
                <a:gd name="T71" fmla="*/ 1500882 h 2723"/>
                <a:gd name="T72" fmla="*/ 347472 w 2725"/>
                <a:gd name="T73" fmla="*/ 989127 h 2723"/>
                <a:gd name="T74" fmla="*/ 247062 w 2725"/>
                <a:gd name="T75" fmla="*/ 555392 h 2723"/>
                <a:gd name="T76" fmla="*/ 294625 w 2725"/>
                <a:gd name="T77" fmla="*/ 507787 h 2723"/>
                <a:gd name="T78" fmla="*/ 576698 w 2725"/>
                <a:gd name="T79" fmla="*/ 353071 h 2723"/>
                <a:gd name="T80" fmla="*/ 727313 w 2725"/>
                <a:gd name="T81" fmla="*/ 325962 h 2723"/>
                <a:gd name="T82" fmla="*/ 506015 w 2725"/>
                <a:gd name="T83" fmla="*/ 616882 h 2723"/>
                <a:gd name="T84" fmla="*/ 727313 w 2725"/>
                <a:gd name="T85" fmla="*/ 325962 h 2723"/>
                <a:gd name="T86" fmla="*/ 485536 w 2725"/>
                <a:gd name="T87" fmla="*/ 673744 h 2723"/>
                <a:gd name="T88" fmla="*/ 727313 w 2725"/>
                <a:gd name="T89" fmla="*/ 989127 h 2723"/>
                <a:gd name="T90" fmla="*/ 727313 w 2725"/>
                <a:gd name="T91" fmla="*/ 1061857 h 2723"/>
                <a:gd name="T92" fmla="*/ 485536 w 2725"/>
                <a:gd name="T93" fmla="*/ 1382530 h 2723"/>
                <a:gd name="T94" fmla="*/ 727313 w 2725"/>
                <a:gd name="T95" fmla="*/ 1061857 h 2723"/>
                <a:gd name="T96" fmla="*/ 508657 w 2725"/>
                <a:gd name="T97" fmla="*/ 1436747 h 2723"/>
                <a:gd name="T98" fmla="*/ 727313 w 2725"/>
                <a:gd name="T99" fmla="*/ 1729651 h 27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25" h="2723">
                  <a:moveTo>
                    <a:pt x="2720" y="774"/>
                  </a:moveTo>
                  <a:cubicBezTo>
                    <a:pt x="2696" y="1390"/>
                    <a:pt x="2035" y="1793"/>
                    <a:pt x="2035" y="1793"/>
                  </a:cubicBezTo>
                  <a:cubicBezTo>
                    <a:pt x="2035" y="1793"/>
                    <a:pt x="1471" y="1451"/>
                    <a:pt x="1362" y="917"/>
                  </a:cubicBezTo>
                  <a:cubicBezTo>
                    <a:pt x="1339" y="848"/>
                    <a:pt x="1327" y="775"/>
                    <a:pt x="1327" y="699"/>
                  </a:cubicBezTo>
                  <a:cubicBezTo>
                    <a:pt x="1327" y="314"/>
                    <a:pt x="1640" y="0"/>
                    <a:pt x="2026" y="0"/>
                  </a:cubicBezTo>
                  <a:cubicBezTo>
                    <a:pt x="2412" y="0"/>
                    <a:pt x="2725" y="314"/>
                    <a:pt x="2725" y="699"/>
                  </a:cubicBezTo>
                  <a:cubicBezTo>
                    <a:pt x="2725" y="725"/>
                    <a:pt x="2723" y="750"/>
                    <a:pt x="2720" y="774"/>
                  </a:cubicBezTo>
                  <a:close/>
                  <a:moveTo>
                    <a:pt x="2026" y="147"/>
                  </a:moveTo>
                  <a:cubicBezTo>
                    <a:pt x="1751" y="147"/>
                    <a:pt x="1528" y="370"/>
                    <a:pt x="1528" y="645"/>
                  </a:cubicBezTo>
                  <a:cubicBezTo>
                    <a:pt x="1528" y="920"/>
                    <a:pt x="1751" y="1143"/>
                    <a:pt x="2026" y="1143"/>
                  </a:cubicBezTo>
                  <a:cubicBezTo>
                    <a:pt x="2301" y="1143"/>
                    <a:pt x="2524" y="920"/>
                    <a:pt x="2524" y="645"/>
                  </a:cubicBezTo>
                  <a:cubicBezTo>
                    <a:pt x="2524" y="370"/>
                    <a:pt x="2301" y="147"/>
                    <a:pt x="2026" y="147"/>
                  </a:cubicBezTo>
                  <a:close/>
                  <a:moveTo>
                    <a:pt x="2221" y="607"/>
                  </a:moveTo>
                  <a:cubicBezTo>
                    <a:pt x="2221" y="842"/>
                    <a:pt x="2221" y="842"/>
                    <a:pt x="2221" y="842"/>
                  </a:cubicBezTo>
                  <a:cubicBezTo>
                    <a:pt x="2221" y="868"/>
                    <a:pt x="2200" y="889"/>
                    <a:pt x="2174" y="889"/>
                  </a:cubicBezTo>
                  <a:cubicBezTo>
                    <a:pt x="2174" y="889"/>
                    <a:pt x="2126" y="889"/>
                    <a:pt x="2063" y="889"/>
                  </a:cubicBezTo>
                  <a:cubicBezTo>
                    <a:pt x="2063" y="841"/>
                    <a:pt x="2063" y="755"/>
                    <a:pt x="2063" y="749"/>
                  </a:cubicBezTo>
                  <a:cubicBezTo>
                    <a:pt x="2063" y="738"/>
                    <a:pt x="2052" y="717"/>
                    <a:pt x="2035" y="712"/>
                  </a:cubicBezTo>
                  <a:cubicBezTo>
                    <a:pt x="2005" y="712"/>
                    <a:pt x="2001" y="712"/>
                    <a:pt x="1970" y="712"/>
                  </a:cubicBezTo>
                  <a:cubicBezTo>
                    <a:pt x="1954" y="717"/>
                    <a:pt x="1943" y="738"/>
                    <a:pt x="1943" y="749"/>
                  </a:cubicBezTo>
                  <a:cubicBezTo>
                    <a:pt x="1943" y="786"/>
                    <a:pt x="1943" y="826"/>
                    <a:pt x="1943" y="889"/>
                  </a:cubicBezTo>
                  <a:cubicBezTo>
                    <a:pt x="1886" y="889"/>
                    <a:pt x="1833" y="889"/>
                    <a:pt x="1833" y="889"/>
                  </a:cubicBezTo>
                  <a:cubicBezTo>
                    <a:pt x="1808" y="889"/>
                    <a:pt x="1787" y="868"/>
                    <a:pt x="1787" y="842"/>
                  </a:cubicBezTo>
                  <a:cubicBezTo>
                    <a:pt x="1787" y="607"/>
                    <a:pt x="1787" y="607"/>
                    <a:pt x="1787" y="607"/>
                  </a:cubicBezTo>
                  <a:cubicBezTo>
                    <a:pt x="1707" y="607"/>
                    <a:pt x="1707" y="607"/>
                    <a:pt x="1707" y="607"/>
                  </a:cubicBezTo>
                  <a:cubicBezTo>
                    <a:pt x="2005" y="306"/>
                    <a:pt x="2005" y="306"/>
                    <a:pt x="2005" y="306"/>
                  </a:cubicBezTo>
                  <a:cubicBezTo>
                    <a:pt x="2164" y="465"/>
                    <a:pt x="2164" y="465"/>
                    <a:pt x="2164" y="465"/>
                  </a:cubicBezTo>
                  <a:cubicBezTo>
                    <a:pt x="2164" y="395"/>
                    <a:pt x="2164" y="395"/>
                    <a:pt x="2164" y="395"/>
                  </a:cubicBezTo>
                  <a:cubicBezTo>
                    <a:pt x="2223" y="395"/>
                    <a:pt x="2223" y="395"/>
                    <a:pt x="2223" y="39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303" y="607"/>
                    <a:pt x="2303" y="607"/>
                    <a:pt x="2303" y="607"/>
                  </a:cubicBezTo>
                  <a:lnTo>
                    <a:pt x="2221" y="607"/>
                  </a:lnTo>
                  <a:close/>
                  <a:moveTo>
                    <a:pt x="1212" y="1496"/>
                  </a:moveTo>
                  <a:cubicBezTo>
                    <a:pt x="1445" y="1496"/>
                    <a:pt x="1445" y="1496"/>
                    <a:pt x="1445" y="1496"/>
                  </a:cubicBezTo>
                  <a:cubicBezTo>
                    <a:pt x="1475" y="1534"/>
                    <a:pt x="1505" y="1571"/>
                    <a:pt x="1535" y="1606"/>
                  </a:cubicBezTo>
                  <a:cubicBezTo>
                    <a:pt x="1212" y="1606"/>
                    <a:pt x="1212" y="1606"/>
                    <a:pt x="1212" y="1606"/>
                  </a:cubicBezTo>
                  <a:cubicBezTo>
                    <a:pt x="1212" y="1995"/>
                    <a:pt x="1212" y="1995"/>
                    <a:pt x="1212" y="1995"/>
                  </a:cubicBezTo>
                  <a:cubicBezTo>
                    <a:pt x="1328" y="2002"/>
                    <a:pt x="1470" y="2036"/>
                    <a:pt x="1601" y="2091"/>
                  </a:cubicBezTo>
                  <a:cubicBezTo>
                    <a:pt x="1642" y="1982"/>
                    <a:pt x="1671" y="1873"/>
                    <a:pt x="1689" y="1767"/>
                  </a:cubicBezTo>
                  <a:cubicBezTo>
                    <a:pt x="1720" y="1797"/>
                    <a:pt x="1749" y="1824"/>
                    <a:pt x="1778" y="1848"/>
                  </a:cubicBezTo>
                  <a:cubicBezTo>
                    <a:pt x="1758" y="1938"/>
                    <a:pt x="1730" y="2032"/>
                    <a:pt x="1694" y="2125"/>
                  </a:cubicBezTo>
                  <a:cubicBezTo>
                    <a:pt x="1797" y="2170"/>
                    <a:pt x="1890" y="2218"/>
                    <a:pt x="1962" y="2270"/>
                  </a:cubicBezTo>
                  <a:cubicBezTo>
                    <a:pt x="2042" y="2181"/>
                    <a:pt x="2106" y="2078"/>
                    <a:pt x="2151" y="1965"/>
                  </a:cubicBezTo>
                  <a:cubicBezTo>
                    <a:pt x="2193" y="1933"/>
                    <a:pt x="2244" y="1893"/>
                    <a:pt x="2300" y="1845"/>
                  </a:cubicBezTo>
                  <a:cubicBezTo>
                    <a:pt x="2173" y="2354"/>
                    <a:pt x="1720" y="2723"/>
                    <a:pt x="1168" y="2723"/>
                  </a:cubicBezTo>
                  <a:cubicBezTo>
                    <a:pt x="515" y="2723"/>
                    <a:pt x="0" y="2208"/>
                    <a:pt x="0" y="1555"/>
                  </a:cubicBezTo>
                  <a:cubicBezTo>
                    <a:pt x="0" y="902"/>
                    <a:pt x="515" y="387"/>
                    <a:pt x="1168" y="387"/>
                  </a:cubicBezTo>
                  <a:cubicBezTo>
                    <a:pt x="1169" y="387"/>
                    <a:pt x="1169" y="387"/>
                    <a:pt x="1170" y="387"/>
                  </a:cubicBezTo>
                  <a:cubicBezTo>
                    <a:pt x="1145" y="468"/>
                    <a:pt x="1132" y="555"/>
                    <a:pt x="1132" y="644"/>
                  </a:cubicBezTo>
                  <a:cubicBezTo>
                    <a:pt x="1132" y="742"/>
                    <a:pt x="1148" y="835"/>
                    <a:pt x="1176" y="923"/>
                  </a:cubicBezTo>
                  <a:cubicBezTo>
                    <a:pt x="1190" y="989"/>
                    <a:pt x="1210" y="1052"/>
                    <a:pt x="1233" y="1113"/>
                  </a:cubicBezTo>
                  <a:cubicBezTo>
                    <a:pt x="1226" y="1113"/>
                    <a:pt x="1218" y="1115"/>
                    <a:pt x="1212" y="1115"/>
                  </a:cubicBezTo>
                  <a:lnTo>
                    <a:pt x="1212" y="1496"/>
                  </a:lnTo>
                  <a:close/>
                  <a:moveTo>
                    <a:pt x="1890" y="2342"/>
                  </a:moveTo>
                  <a:cubicBezTo>
                    <a:pt x="1824" y="2294"/>
                    <a:pt x="1745" y="2249"/>
                    <a:pt x="1656" y="2211"/>
                  </a:cubicBezTo>
                  <a:cubicBezTo>
                    <a:pt x="1608" y="2342"/>
                    <a:pt x="1542" y="2465"/>
                    <a:pt x="1463" y="2572"/>
                  </a:cubicBezTo>
                  <a:cubicBezTo>
                    <a:pt x="1625" y="2534"/>
                    <a:pt x="1769" y="2452"/>
                    <a:pt x="1890" y="2342"/>
                  </a:cubicBezTo>
                  <a:close/>
                  <a:moveTo>
                    <a:pt x="1212" y="2616"/>
                  </a:moveTo>
                  <a:cubicBezTo>
                    <a:pt x="1246" y="2616"/>
                    <a:pt x="1288" y="2613"/>
                    <a:pt x="1326" y="2606"/>
                  </a:cubicBezTo>
                  <a:cubicBezTo>
                    <a:pt x="1422" y="2479"/>
                    <a:pt x="1505" y="2328"/>
                    <a:pt x="1567" y="2173"/>
                  </a:cubicBezTo>
                  <a:cubicBezTo>
                    <a:pt x="1450" y="2132"/>
                    <a:pt x="1322" y="2108"/>
                    <a:pt x="1212" y="2101"/>
                  </a:cubicBezTo>
                  <a:lnTo>
                    <a:pt x="1212" y="2616"/>
                  </a:lnTo>
                  <a:close/>
                  <a:moveTo>
                    <a:pt x="873" y="2572"/>
                  </a:moveTo>
                  <a:cubicBezTo>
                    <a:pt x="793" y="2465"/>
                    <a:pt x="728" y="2342"/>
                    <a:pt x="680" y="2211"/>
                  </a:cubicBezTo>
                  <a:cubicBezTo>
                    <a:pt x="591" y="2249"/>
                    <a:pt x="512" y="2294"/>
                    <a:pt x="446" y="2342"/>
                  </a:cubicBezTo>
                  <a:cubicBezTo>
                    <a:pt x="567" y="2452"/>
                    <a:pt x="711" y="2534"/>
                    <a:pt x="873" y="2572"/>
                  </a:cubicBezTo>
                  <a:close/>
                  <a:moveTo>
                    <a:pt x="374" y="2270"/>
                  </a:moveTo>
                  <a:cubicBezTo>
                    <a:pt x="446" y="2218"/>
                    <a:pt x="539" y="2170"/>
                    <a:pt x="642" y="2125"/>
                  </a:cubicBezTo>
                  <a:cubicBezTo>
                    <a:pt x="570" y="1940"/>
                    <a:pt x="529" y="1751"/>
                    <a:pt x="526" y="1606"/>
                  </a:cubicBezTo>
                  <a:cubicBezTo>
                    <a:pt x="110" y="1606"/>
                    <a:pt x="110" y="1606"/>
                    <a:pt x="110" y="1606"/>
                  </a:cubicBezTo>
                  <a:cubicBezTo>
                    <a:pt x="120" y="1864"/>
                    <a:pt x="216" y="2094"/>
                    <a:pt x="374" y="2270"/>
                  </a:cubicBezTo>
                  <a:close/>
                  <a:moveTo>
                    <a:pt x="110" y="1496"/>
                  </a:moveTo>
                  <a:cubicBezTo>
                    <a:pt x="526" y="1496"/>
                    <a:pt x="526" y="1496"/>
                    <a:pt x="526" y="1496"/>
                  </a:cubicBezTo>
                  <a:cubicBezTo>
                    <a:pt x="532" y="1348"/>
                    <a:pt x="574" y="1170"/>
                    <a:pt x="642" y="985"/>
                  </a:cubicBezTo>
                  <a:cubicBezTo>
                    <a:pt x="539" y="940"/>
                    <a:pt x="446" y="892"/>
                    <a:pt x="374" y="840"/>
                  </a:cubicBezTo>
                  <a:cubicBezTo>
                    <a:pt x="216" y="1015"/>
                    <a:pt x="120" y="1238"/>
                    <a:pt x="110" y="1496"/>
                  </a:cubicBezTo>
                  <a:close/>
                  <a:moveTo>
                    <a:pt x="446" y="768"/>
                  </a:moveTo>
                  <a:cubicBezTo>
                    <a:pt x="508" y="813"/>
                    <a:pt x="587" y="857"/>
                    <a:pt x="677" y="895"/>
                  </a:cubicBezTo>
                  <a:cubicBezTo>
                    <a:pt x="728" y="765"/>
                    <a:pt x="797" y="638"/>
                    <a:pt x="873" y="534"/>
                  </a:cubicBezTo>
                  <a:cubicBezTo>
                    <a:pt x="711" y="576"/>
                    <a:pt x="567" y="658"/>
                    <a:pt x="446" y="768"/>
                  </a:cubicBezTo>
                  <a:close/>
                  <a:moveTo>
                    <a:pt x="1101" y="493"/>
                  </a:moveTo>
                  <a:cubicBezTo>
                    <a:pt x="1066" y="493"/>
                    <a:pt x="1048" y="497"/>
                    <a:pt x="1010" y="504"/>
                  </a:cubicBezTo>
                  <a:cubicBezTo>
                    <a:pt x="917" y="631"/>
                    <a:pt x="831" y="775"/>
                    <a:pt x="766" y="933"/>
                  </a:cubicBezTo>
                  <a:cubicBezTo>
                    <a:pt x="879" y="974"/>
                    <a:pt x="987" y="1002"/>
                    <a:pt x="1101" y="1009"/>
                  </a:cubicBezTo>
                  <a:lnTo>
                    <a:pt x="1101" y="493"/>
                  </a:lnTo>
                  <a:close/>
                  <a:moveTo>
                    <a:pt x="1101" y="1115"/>
                  </a:moveTo>
                  <a:cubicBezTo>
                    <a:pt x="984" y="1108"/>
                    <a:pt x="866" y="1074"/>
                    <a:pt x="735" y="1019"/>
                  </a:cubicBezTo>
                  <a:cubicBezTo>
                    <a:pt x="673" y="1180"/>
                    <a:pt x="635" y="1334"/>
                    <a:pt x="629" y="1496"/>
                  </a:cubicBezTo>
                  <a:cubicBezTo>
                    <a:pt x="1101" y="1496"/>
                    <a:pt x="1101" y="1496"/>
                    <a:pt x="1101" y="1496"/>
                  </a:cubicBezTo>
                  <a:lnTo>
                    <a:pt x="1101" y="1115"/>
                  </a:lnTo>
                  <a:close/>
                  <a:moveTo>
                    <a:pt x="1101" y="1606"/>
                  </a:moveTo>
                  <a:cubicBezTo>
                    <a:pt x="629" y="1606"/>
                    <a:pt x="629" y="1606"/>
                    <a:pt x="629" y="1606"/>
                  </a:cubicBezTo>
                  <a:cubicBezTo>
                    <a:pt x="635" y="1761"/>
                    <a:pt x="673" y="1926"/>
                    <a:pt x="735" y="2091"/>
                  </a:cubicBezTo>
                  <a:cubicBezTo>
                    <a:pt x="866" y="2036"/>
                    <a:pt x="984" y="2002"/>
                    <a:pt x="1101" y="1995"/>
                  </a:cubicBezTo>
                  <a:lnTo>
                    <a:pt x="1101" y="1606"/>
                  </a:lnTo>
                  <a:close/>
                  <a:moveTo>
                    <a:pt x="1101" y="2101"/>
                  </a:moveTo>
                  <a:cubicBezTo>
                    <a:pt x="991" y="2108"/>
                    <a:pt x="886" y="2132"/>
                    <a:pt x="770" y="2173"/>
                  </a:cubicBezTo>
                  <a:cubicBezTo>
                    <a:pt x="831" y="2328"/>
                    <a:pt x="914" y="2479"/>
                    <a:pt x="1010" y="2606"/>
                  </a:cubicBezTo>
                  <a:cubicBezTo>
                    <a:pt x="1048" y="2613"/>
                    <a:pt x="1066" y="2616"/>
                    <a:pt x="1101" y="2616"/>
                  </a:cubicBezTo>
                  <a:lnTo>
                    <a:pt x="1101" y="2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风扇"/>
            <p:cNvSpPr/>
            <p:nvPr/>
          </p:nvSpPr>
          <p:spPr bwMode="auto">
            <a:xfrm>
              <a:off x="6274236" y="2968325"/>
              <a:ext cx="382764" cy="382764"/>
            </a:xfrm>
            <a:custGeom>
              <a:avLst/>
              <a:gdLst>
                <a:gd name="T0" fmla="*/ 1797174 w 3302"/>
                <a:gd name="T1" fmla="*/ 900199 h 3308"/>
                <a:gd name="T2" fmla="*/ 1534292 w 3302"/>
                <a:gd name="T3" fmla="*/ 1536977 h 3308"/>
                <a:gd name="T4" fmla="*/ 898587 w 3302"/>
                <a:gd name="T5" fmla="*/ 1800397 h 3308"/>
                <a:gd name="T6" fmla="*/ 263426 w 3302"/>
                <a:gd name="T7" fmla="*/ 1536977 h 3308"/>
                <a:gd name="T8" fmla="*/ 0 w 3302"/>
                <a:gd name="T9" fmla="*/ 900199 h 3308"/>
                <a:gd name="T10" fmla="*/ 263426 w 3302"/>
                <a:gd name="T11" fmla="*/ 263420 h 3308"/>
                <a:gd name="T12" fmla="*/ 898587 w 3302"/>
                <a:gd name="T13" fmla="*/ 0 h 3308"/>
                <a:gd name="T14" fmla="*/ 1534292 w 3302"/>
                <a:gd name="T15" fmla="*/ 263420 h 3308"/>
                <a:gd name="T16" fmla="*/ 1797174 w 3302"/>
                <a:gd name="T17" fmla="*/ 900199 h 3308"/>
                <a:gd name="T18" fmla="*/ 775582 w 3302"/>
                <a:gd name="T19" fmla="*/ 687939 h 3308"/>
                <a:gd name="T20" fmla="*/ 551888 w 3302"/>
                <a:gd name="T21" fmla="*/ 299340 h 3308"/>
                <a:gd name="T22" fmla="*/ 302613 w 3302"/>
                <a:gd name="T23" fmla="*/ 546432 h 3308"/>
                <a:gd name="T24" fmla="*/ 210088 w 3302"/>
                <a:gd name="T25" fmla="*/ 893667 h 3308"/>
                <a:gd name="T26" fmla="*/ 655843 w 3302"/>
                <a:gd name="T27" fmla="*/ 893667 h 3308"/>
                <a:gd name="T28" fmla="*/ 775582 w 3302"/>
                <a:gd name="T29" fmla="*/ 687939 h 3308"/>
                <a:gd name="T30" fmla="*/ 1237122 w 3302"/>
                <a:gd name="T31" fmla="*/ 1497791 h 3308"/>
                <a:gd name="T32" fmla="*/ 1016149 w 3302"/>
                <a:gd name="T33" fmla="*/ 1108104 h 3308"/>
                <a:gd name="T34" fmla="*/ 955191 w 3302"/>
                <a:gd name="T35" fmla="*/ 1134228 h 3308"/>
                <a:gd name="T36" fmla="*/ 889334 w 3302"/>
                <a:gd name="T37" fmla="*/ 1141304 h 3308"/>
                <a:gd name="T38" fmla="*/ 775582 w 3302"/>
                <a:gd name="T39" fmla="*/ 1108104 h 3308"/>
                <a:gd name="T40" fmla="*/ 547534 w 3302"/>
                <a:gd name="T41" fmla="*/ 1497247 h 3308"/>
                <a:gd name="T42" fmla="*/ 894777 w 3302"/>
                <a:gd name="T43" fmla="*/ 1587593 h 3308"/>
                <a:gd name="T44" fmla="*/ 1237122 w 3302"/>
                <a:gd name="T45" fmla="*/ 1497791 h 3308"/>
                <a:gd name="T46" fmla="*/ 1028667 w 3302"/>
                <a:gd name="T47" fmla="*/ 901831 h 3308"/>
                <a:gd name="T48" fmla="*/ 990568 w 3302"/>
                <a:gd name="T49" fmla="*/ 807131 h 3308"/>
                <a:gd name="T50" fmla="*/ 896410 w 3302"/>
                <a:gd name="T51" fmla="*/ 768489 h 3308"/>
                <a:gd name="T52" fmla="*/ 802796 w 3302"/>
                <a:gd name="T53" fmla="*/ 807131 h 3308"/>
                <a:gd name="T54" fmla="*/ 762520 w 3302"/>
                <a:gd name="T55" fmla="*/ 901831 h 3308"/>
                <a:gd name="T56" fmla="*/ 800074 w 3302"/>
                <a:gd name="T57" fmla="*/ 996532 h 3308"/>
                <a:gd name="T58" fmla="*/ 896410 w 3302"/>
                <a:gd name="T59" fmla="*/ 1035174 h 3308"/>
                <a:gd name="T60" fmla="*/ 988936 w 3302"/>
                <a:gd name="T61" fmla="*/ 995443 h 3308"/>
                <a:gd name="T62" fmla="*/ 1028667 w 3302"/>
                <a:gd name="T63" fmla="*/ 901831 h 3308"/>
                <a:gd name="T64" fmla="*/ 1587631 w 3302"/>
                <a:gd name="T65" fmla="*/ 893667 h 3308"/>
                <a:gd name="T66" fmla="*/ 1496194 w 3302"/>
                <a:gd name="T67" fmla="*/ 552964 h 3308"/>
                <a:gd name="T68" fmla="*/ 1239843 w 3302"/>
                <a:gd name="T69" fmla="*/ 299340 h 3308"/>
                <a:gd name="T70" fmla="*/ 1018326 w 3302"/>
                <a:gd name="T71" fmla="*/ 685218 h 3308"/>
                <a:gd name="T72" fmla="*/ 1134799 w 3302"/>
                <a:gd name="T73" fmla="*/ 893667 h 3308"/>
                <a:gd name="T74" fmla="*/ 1587631 w 3302"/>
                <a:gd name="T75" fmla="*/ 893667 h 33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02" h="3308">
                  <a:moveTo>
                    <a:pt x="3302" y="1654"/>
                  </a:moveTo>
                  <a:cubicBezTo>
                    <a:pt x="3302" y="2111"/>
                    <a:pt x="3141" y="2501"/>
                    <a:pt x="2819" y="2824"/>
                  </a:cubicBezTo>
                  <a:cubicBezTo>
                    <a:pt x="2496" y="3146"/>
                    <a:pt x="2107" y="3308"/>
                    <a:pt x="1651" y="3308"/>
                  </a:cubicBezTo>
                  <a:cubicBezTo>
                    <a:pt x="1195" y="3308"/>
                    <a:pt x="806" y="3146"/>
                    <a:pt x="484" y="2824"/>
                  </a:cubicBezTo>
                  <a:cubicBezTo>
                    <a:pt x="161" y="2501"/>
                    <a:pt x="0" y="2111"/>
                    <a:pt x="0" y="1654"/>
                  </a:cubicBezTo>
                  <a:cubicBezTo>
                    <a:pt x="0" y="1197"/>
                    <a:pt x="161" y="807"/>
                    <a:pt x="484" y="484"/>
                  </a:cubicBezTo>
                  <a:cubicBezTo>
                    <a:pt x="806" y="161"/>
                    <a:pt x="1195" y="0"/>
                    <a:pt x="1651" y="0"/>
                  </a:cubicBezTo>
                  <a:cubicBezTo>
                    <a:pt x="2107" y="0"/>
                    <a:pt x="2496" y="161"/>
                    <a:pt x="2819" y="484"/>
                  </a:cubicBezTo>
                  <a:cubicBezTo>
                    <a:pt x="3141" y="807"/>
                    <a:pt x="3302" y="1197"/>
                    <a:pt x="3302" y="1654"/>
                  </a:cubicBezTo>
                  <a:close/>
                  <a:moveTo>
                    <a:pt x="1425" y="1264"/>
                  </a:moveTo>
                  <a:cubicBezTo>
                    <a:pt x="1014" y="550"/>
                    <a:pt x="1014" y="550"/>
                    <a:pt x="1014" y="550"/>
                  </a:cubicBezTo>
                  <a:cubicBezTo>
                    <a:pt x="822" y="661"/>
                    <a:pt x="669" y="812"/>
                    <a:pt x="556" y="1004"/>
                  </a:cubicBezTo>
                  <a:cubicBezTo>
                    <a:pt x="442" y="1196"/>
                    <a:pt x="386" y="1409"/>
                    <a:pt x="386" y="1642"/>
                  </a:cubicBezTo>
                  <a:cubicBezTo>
                    <a:pt x="1205" y="1642"/>
                    <a:pt x="1205" y="1642"/>
                    <a:pt x="1205" y="1642"/>
                  </a:cubicBezTo>
                  <a:cubicBezTo>
                    <a:pt x="1205" y="1469"/>
                    <a:pt x="1278" y="1343"/>
                    <a:pt x="1425" y="1264"/>
                  </a:cubicBezTo>
                  <a:close/>
                  <a:moveTo>
                    <a:pt x="2273" y="2752"/>
                  </a:moveTo>
                  <a:cubicBezTo>
                    <a:pt x="1867" y="2036"/>
                    <a:pt x="1867" y="2036"/>
                    <a:pt x="1867" y="2036"/>
                  </a:cubicBezTo>
                  <a:cubicBezTo>
                    <a:pt x="1829" y="2059"/>
                    <a:pt x="1791" y="2075"/>
                    <a:pt x="1755" y="2084"/>
                  </a:cubicBezTo>
                  <a:cubicBezTo>
                    <a:pt x="1719" y="2093"/>
                    <a:pt x="1678" y="2097"/>
                    <a:pt x="1634" y="2097"/>
                  </a:cubicBezTo>
                  <a:cubicBezTo>
                    <a:pt x="1558" y="2097"/>
                    <a:pt x="1488" y="2077"/>
                    <a:pt x="1425" y="2036"/>
                  </a:cubicBezTo>
                  <a:cubicBezTo>
                    <a:pt x="1006" y="2751"/>
                    <a:pt x="1006" y="2751"/>
                    <a:pt x="1006" y="2751"/>
                  </a:cubicBezTo>
                  <a:cubicBezTo>
                    <a:pt x="1202" y="2861"/>
                    <a:pt x="1414" y="2917"/>
                    <a:pt x="1644" y="2917"/>
                  </a:cubicBezTo>
                  <a:cubicBezTo>
                    <a:pt x="1871" y="2917"/>
                    <a:pt x="2081" y="2862"/>
                    <a:pt x="2273" y="2752"/>
                  </a:cubicBezTo>
                  <a:close/>
                  <a:moveTo>
                    <a:pt x="1890" y="1657"/>
                  </a:moveTo>
                  <a:cubicBezTo>
                    <a:pt x="1890" y="1588"/>
                    <a:pt x="1866" y="1530"/>
                    <a:pt x="1820" y="1483"/>
                  </a:cubicBezTo>
                  <a:cubicBezTo>
                    <a:pt x="1773" y="1436"/>
                    <a:pt x="1716" y="1412"/>
                    <a:pt x="1647" y="1412"/>
                  </a:cubicBezTo>
                  <a:cubicBezTo>
                    <a:pt x="1582" y="1412"/>
                    <a:pt x="1525" y="1436"/>
                    <a:pt x="1475" y="1483"/>
                  </a:cubicBezTo>
                  <a:cubicBezTo>
                    <a:pt x="1425" y="1530"/>
                    <a:pt x="1401" y="1588"/>
                    <a:pt x="1401" y="1657"/>
                  </a:cubicBezTo>
                  <a:cubicBezTo>
                    <a:pt x="1401" y="1726"/>
                    <a:pt x="1424" y="1784"/>
                    <a:pt x="1470" y="1831"/>
                  </a:cubicBezTo>
                  <a:cubicBezTo>
                    <a:pt x="1517" y="1878"/>
                    <a:pt x="1576" y="1902"/>
                    <a:pt x="1647" y="1902"/>
                  </a:cubicBezTo>
                  <a:cubicBezTo>
                    <a:pt x="1713" y="1902"/>
                    <a:pt x="1769" y="1877"/>
                    <a:pt x="1817" y="1829"/>
                  </a:cubicBezTo>
                  <a:cubicBezTo>
                    <a:pt x="1866" y="1780"/>
                    <a:pt x="1890" y="1723"/>
                    <a:pt x="1890" y="1657"/>
                  </a:cubicBezTo>
                  <a:close/>
                  <a:moveTo>
                    <a:pt x="2917" y="1642"/>
                  </a:moveTo>
                  <a:cubicBezTo>
                    <a:pt x="2917" y="1418"/>
                    <a:pt x="2861" y="1209"/>
                    <a:pt x="2749" y="1016"/>
                  </a:cubicBezTo>
                  <a:cubicBezTo>
                    <a:pt x="2637" y="822"/>
                    <a:pt x="2480" y="667"/>
                    <a:pt x="2278" y="550"/>
                  </a:cubicBezTo>
                  <a:cubicBezTo>
                    <a:pt x="1871" y="1259"/>
                    <a:pt x="1871" y="1259"/>
                    <a:pt x="1871" y="1259"/>
                  </a:cubicBezTo>
                  <a:cubicBezTo>
                    <a:pt x="2014" y="1350"/>
                    <a:pt x="2085" y="1478"/>
                    <a:pt x="2085" y="1642"/>
                  </a:cubicBezTo>
                  <a:cubicBezTo>
                    <a:pt x="2917" y="1642"/>
                    <a:pt x="2917" y="1642"/>
                    <a:pt x="2917" y="1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摄像头"/>
            <p:cNvSpPr/>
            <p:nvPr/>
          </p:nvSpPr>
          <p:spPr bwMode="auto">
            <a:xfrm flipH="1">
              <a:off x="6822463" y="2395488"/>
              <a:ext cx="381717" cy="381717"/>
            </a:xfrm>
            <a:custGeom>
              <a:avLst/>
              <a:gdLst>
                <a:gd name="T0" fmla="*/ 2147483646 w 6666"/>
                <a:gd name="T1" fmla="*/ 2147483646 h 6720"/>
                <a:gd name="T2" fmla="*/ 2147483646 w 6666"/>
                <a:gd name="T3" fmla="*/ 2147483646 h 6720"/>
                <a:gd name="T4" fmla="*/ 2147483646 w 6666"/>
                <a:gd name="T5" fmla="*/ 2147483646 h 6720"/>
                <a:gd name="T6" fmla="*/ 2147483646 w 6666"/>
                <a:gd name="T7" fmla="*/ 2147483646 h 6720"/>
                <a:gd name="T8" fmla="*/ 2147483646 w 6666"/>
                <a:gd name="T9" fmla="*/ 2147483646 h 6720"/>
                <a:gd name="T10" fmla="*/ 2147483646 w 6666"/>
                <a:gd name="T11" fmla="*/ 2147483646 h 6720"/>
                <a:gd name="T12" fmla="*/ 2147483646 w 6666"/>
                <a:gd name="T13" fmla="*/ 2147483646 h 6720"/>
                <a:gd name="T14" fmla="*/ 2147483646 w 6666"/>
                <a:gd name="T15" fmla="*/ 2147483646 h 6720"/>
                <a:gd name="T16" fmla="*/ 2147483646 w 6666"/>
                <a:gd name="T17" fmla="*/ 2147483646 h 6720"/>
                <a:gd name="T18" fmla="*/ 2147483646 w 6666"/>
                <a:gd name="T19" fmla="*/ 2147483646 h 6720"/>
                <a:gd name="T20" fmla="*/ 2147483646 w 6666"/>
                <a:gd name="T21" fmla="*/ 2147483646 h 6720"/>
                <a:gd name="T22" fmla="*/ 2147483646 w 6666"/>
                <a:gd name="T23" fmla="*/ 2147483646 h 6720"/>
                <a:gd name="T24" fmla="*/ 2147483646 w 6666"/>
                <a:gd name="T25" fmla="*/ 2147483646 h 6720"/>
                <a:gd name="T26" fmla="*/ 2147483646 w 6666"/>
                <a:gd name="T27" fmla="*/ 2147483646 h 6720"/>
                <a:gd name="T28" fmla="*/ 2147483646 w 6666"/>
                <a:gd name="T29" fmla="*/ 2147483646 h 6720"/>
                <a:gd name="T30" fmla="*/ 2147483646 w 6666"/>
                <a:gd name="T31" fmla="*/ 2147483646 h 6720"/>
                <a:gd name="T32" fmla="*/ 2147483646 w 6666"/>
                <a:gd name="T33" fmla="*/ 2147483646 h 6720"/>
                <a:gd name="T34" fmla="*/ 2147483646 w 6666"/>
                <a:gd name="T35" fmla="*/ 2147483646 h 6720"/>
                <a:gd name="T36" fmla="*/ 2147483646 w 6666"/>
                <a:gd name="T37" fmla="*/ 2147483646 h 6720"/>
                <a:gd name="T38" fmla="*/ 2147483646 w 6666"/>
                <a:gd name="T39" fmla="*/ 2147483646 h 6720"/>
                <a:gd name="T40" fmla="*/ 2147483646 w 6666"/>
                <a:gd name="T41" fmla="*/ 2147483646 h 6720"/>
                <a:gd name="T42" fmla="*/ 2147483646 w 6666"/>
                <a:gd name="T43" fmla="*/ 2147483646 h 6720"/>
                <a:gd name="T44" fmla="*/ 2147483646 w 6666"/>
                <a:gd name="T45" fmla="*/ 2147483646 h 6720"/>
                <a:gd name="T46" fmla="*/ 2147483646 w 6666"/>
                <a:gd name="T47" fmla="*/ 2147483646 h 6720"/>
                <a:gd name="T48" fmla="*/ 2147483646 w 6666"/>
                <a:gd name="T49" fmla="*/ 2147483646 h 6720"/>
                <a:gd name="T50" fmla="*/ 2147483646 w 6666"/>
                <a:gd name="T51" fmla="*/ 2147483646 h 6720"/>
                <a:gd name="T52" fmla="*/ 2147483646 w 6666"/>
                <a:gd name="T53" fmla="*/ 2147483646 h 6720"/>
                <a:gd name="T54" fmla="*/ 2147483646 w 6666"/>
                <a:gd name="T55" fmla="*/ 2147483646 h 6720"/>
                <a:gd name="T56" fmla="*/ 2147483646 w 6666"/>
                <a:gd name="T57" fmla="*/ 2147483646 h 6720"/>
                <a:gd name="T58" fmla="*/ 2147483646 w 6666"/>
                <a:gd name="T59" fmla="*/ 2147483646 h 6720"/>
                <a:gd name="T60" fmla="*/ 2147483646 w 6666"/>
                <a:gd name="T61" fmla="*/ 2147483646 h 6720"/>
                <a:gd name="T62" fmla="*/ 0 w 6666"/>
                <a:gd name="T63" fmla="*/ 2147483646 h 6720"/>
                <a:gd name="T64" fmla="*/ 2147483646 w 6666"/>
                <a:gd name="T65" fmla="*/ 2147483646 h 6720"/>
                <a:gd name="T66" fmla="*/ 2147483646 w 6666"/>
                <a:gd name="T67" fmla="*/ 2147483646 h 6720"/>
                <a:gd name="T68" fmla="*/ 2147483646 w 6666"/>
                <a:gd name="T69" fmla="*/ 2147483646 h 6720"/>
                <a:gd name="T70" fmla="*/ 2147483646 w 6666"/>
                <a:gd name="T71" fmla="*/ 2147483646 h 6720"/>
                <a:gd name="T72" fmla="*/ 2147483646 w 6666"/>
                <a:gd name="T73" fmla="*/ 2147483646 h 6720"/>
                <a:gd name="T74" fmla="*/ 2147483646 w 6666"/>
                <a:gd name="T75" fmla="*/ 2147483646 h 6720"/>
                <a:gd name="T76" fmla="*/ 2147483646 w 6666"/>
                <a:gd name="T77" fmla="*/ 2147483646 h 6720"/>
                <a:gd name="T78" fmla="*/ 2147483646 w 6666"/>
                <a:gd name="T79" fmla="*/ 2147483646 h 6720"/>
                <a:gd name="T80" fmla="*/ 2147483646 w 6666"/>
                <a:gd name="T81" fmla="*/ 2147483646 h 6720"/>
                <a:gd name="T82" fmla="*/ 2147483646 w 6666"/>
                <a:gd name="T83" fmla="*/ 2147483646 h 6720"/>
                <a:gd name="T84" fmla="*/ 2147483646 w 6666"/>
                <a:gd name="T85" fmla="*/ 2147483646 h 6720"/>
                <a:gd name="T86" fmla="*/ 2147483646 w 6666"/>
                <a:gd name="T87" fmla="*/ 2147483646 h 6720"/>
                <a:gd name="T88" fmla="*/ 2147483646 w 6666"/>
                <a:gd name="T89" fmla="*/ 2147483646 h 6720"/>
                <a:gd name="T90" fmla="*/ 2147483646 w 6666"/>
                <a:gd name="T91" fmla="*/ 2147483646 h 6720"/>
                <a:gd name="T92" fmla="*/ 2147483646 w 6666"/>
                <a:gd name="T93" fmla="*/ 2147483646 h 6720"/>
                <a:gd name="T94" fmla="*/ 2147483646 w 6666"/>
                <a:gd name="T95" fmla="*/ 2147483646 h 6720"/>
                <a:gd name="T96" fmla="*/ 2147483646 w 6666"/>
                <a:gd name="T97" fmla="*/ 2147483646 h 6720"/>
                <a:gd name="T98" fmla="*/ 2147483646 w 6666"/>
                <a:gd name="T99" fmla="*/ 2147483646 h 6720"/>
                <a:gd name="T100" fmla="*/ 2147483646 w 6666"/>
                <a:gd name="T101" fmla="*/ 2147483646 h 6720"/>
                <a:gd name="T102" fmla="*/ 2147483646 w 6666"/>
                <a:gd name="T103" fmla="*/ 2147483646 h 6720"/>
                <a:gd name="T104" fmla="*/ 2147483646 w 6666"/>
                <a:gd name="T105" fmla="*/ 2147483646 h 6720"/>
                <a:gd name="T106" fmla="*/ 2147483646 w 6666"/>
                <a:gd name="T107" fmla="*/ 2147483646 h 67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6" h="6720">
                  <a:moveTo>
                    <a:pt x="0" y="3396"/>
                  </a:moveTo>
                  <a:lnTo>
                    <a:pt x="1074" y="3498"/>
                  </a:lnTo>
                  <a:lnTo>
                    <a:pt x="1074" y="4784"/>
                  </a:lnTo>
                  <a:lnTo>
                    <a:pt x="2781" y="4362"/>
                  </a:lnTo>
                  <a:lnTo>
                    <a:pt x="2781" y="3894"/>
                  </a:lnTo>
                  <a:lnTo>
                    <a:pt x="2574" y="3894"/>
                  </a:lnTo>
                  <a:lnTo>
                    <a:pt x="2574" y="3306"/>
                  </a:lnTo>
                  <a:lnTo>
                    <a:pt x="1594" y="3149"/>
                  </a:lnTo>
                  <a:lnTo>
                    <a:pt x="1035" y="2622"/>
                  </a:lnTo>
                  <a:lnTo>
                    <a:pt x="1214" y="1510"/>
                  </a:lnTo>
                  <a:lnTo>
                    <a:pt x="4534" y="2042"/>
                  </a:lnTo>
                  <a:lnTo>
                    <a:pt x="4552" y="1980"/>
                  </a:lnTo>
                  <a:lnTo>
                    <a:pt x="4573" y="1923"/>
                  </a:lnTo>
                  <a:lnTo>
                    <a:pt x="4584" y="1894"/>
                  </a:lnTo>
                  <a:lnTo>
                    <a:pt x="4596" y="1867"/>
                  </a:lnTo>
                  <a:lnTo>
                    <a:pt x="4608" y="1840"/>
                  </a:lnTo>
                  <a:lnTo>
                    <a:pt x="4619" y="1814"/>
                  </a:lnTo>
                  <a:lnTo>
                    <a:pt x="905" y="1220"/>
                  </a:lnTo>
                  <a:lnTo>
                    <a:pt x="1509" y="156"/>
                  </a:lnTo>
                  <a:lnTo>
                    <a:pt x="1915" y="0"/>
                  </a:lnTo>
                  <a:lnTo>
                    <a:pt x="5388" y="556"/>
                  </a:lnTo>
                  <a:lnTo>
                    <a:pt x="5717" y="610"/>
                  </a:lnTo>
                  <a:lnTo>
                    <a:pt x="6090" y="669"/>
                  </a:lnTo>
                  <a:lnTo>
                    <a:pt x="6666" y="761"/>
                  </a:lnTo>
                  <a:lnTo>
                    <a:pt x="6646" y="1291"/>
                  </a:lnTo>
                  <a:lnTo>
                    <a:pt x="6003" y="1997"/>
                  </a:lnTo>
                  <a:lnTo>
                    <a:pt x="5713" y="1956"/>
                  </a:lnTo>
                  <a:lnTo>
                    <a:pt x="5854" y="1080"/>
                  </a:lnTo>
                  <a:lnTo>
                    <a:pt x="6397" y="1166"/>
                  </a:lnTo>
                  <a:lnTo>
                    <a:pt x="6404" y="977"/>
                  </a:lnTo>
                  <a:lnTo>
                    <a:pt x="5616" y="850"/>
                  </a:lnTo>
                  <a:lnTo>
                    <a:pt x="5571" y="867"/>
                  </a:lnTo>
                  <a:lnTo>
                    <a:pt x="5017" y="1529"/>
                  </a:lnTo>
                  <a:lnTo>
                    <a:pt x="5033" y="1536"/>
                  </a:lnTo>
                  <a:lnTo>
                    <a:pt x="5048" y="1546"/>
                  </a:lnTo>
                  <a:lnTo>
                    <a:pt x="5063" y="1557"/>
                  </a:lnTo>
                  <a:lnTo>
                    <a:pt x="5078" y="1568"/>
                  </a:lnTo>
                  <a:lnTo>
                    <a:pt x="5092" y="1581"/>
                  </a:lnTo>
                  <a:lnTo>
                    <a:pt x="5105" y="1597"/>
                  </a:lnTo>
                  <a:lnTo>
                    <a:pt x="5118" y="1612"/>
                  </a:lnTo>
                  <a:lnTo>
                    <a:pt x="5131" y="1630"/>
                  </a:lnTo>
                  <a:lnTo>
                    <a:pt x="5141" y="1649"/>
                  </a:lnTo>
                  <a:lnTo>
                    <a:pt x="5153" y="1668"/>
                  </a:lnTo>
                  <a:lnTo>
                    <a:pt x="5163" y="1689"/>
                  </a:lnTo>
                  <a:lnTo>
                    <a:pt x="5173" y="1711"/>
                  </a:lnTo>
                  <a:lnTo>
                    <a:pt x="5182" y="1735"/>
                  </a:lnTo>
                  <a:lnTo>
                    <a:pt x="5191" y="1758"/>
                  </a:lnTo>
                  <a:lnTo>
                    <a:pt x="5198" y="1784"/>
                  </a:lnTo>
                  <a:lnTo>
                    <a:pt x="5205" y="1810"/>
                  </a:lnTo>
                  <a:lnTo>
                    <a:pt x="5212" y="1838"/>
                  </a:lnTo>
                  <a:lnTo>
                    <a:pt x="5218" y="1866"/>
                  </a:lnTo>
                  <a:lnTo>
                    <a:pt x="5223" y="1894"/>
                  </a:lnTo>
                  <a:lnTo>
                    <a:pt x="5228" y="1925"/>
                  </a:lnTo>
                  <a:lnTo>
                    <a:pt x="5231" y="1954"/>
                  </a:lnTo>
                  <a:lnTo>
                    <a:pt x="5234" y="1986"/>
                  </a:lnTo>
                  <a:lnTo>
                    <a:pt x="5236" y="2018"/>
                  </a:lnTo>
                  <a:lnTo>
                    <a:pt x="5237" y="2050"/>
                  </a:lnTo>
                  <a:lnTo>
                    <a:pt x="5237" y="2084"/>
                  </a:lnTo>
                  <a:lnTo>
                    <a:pt x="5237" y="2117"/>
                  </a:lnTo>
                  <a:lnTo>
                    <a:pt x="5236" y="2152"/>
                  </a:lnTo>
                  <a:lnTo>
                    <a:pt x="5234" y="2187"/>
                  </a:lnTo>
                  <a:lnTo>
                    <a:pt x="5231" y="2221"/>
                  </a:lnTo>
                  <a:lnTo>
                    <a:pt x="5228" y="2258"/>
                  </a:lnTo>
                  <a:lnTo>
                    <a:pt x="5223" y="2293"/>
                  </a:lnTo>
                  <a:lnTo>
                    <a:pt x="5217" y="2330"/>
                  </a:lnTo>
                  <a:lnTo>
                    <a:pt x="5211" y="2368"/>
                  </a:lnTo>
                  <a:lnTo>
                    <a:pt x="5203" y="2407"/>
                  </a:lnTo>
                  <a:lnTo>
                    <a:pt x="5195" y="2443"/>
                  </a:lnTo>
                  <a:lnTo>
                    <a:pt x="5186" y="2480"/>
                  </a:lnTo>
                  <a:lnTo>
                    <a:pt x="5176" y="2517"/>
                  </a:lnTo>
                  <a:lnTo>
                    <a:pt x="5165" y="2551"/>
                  </a:lnTo>
                  <a:lnTo>
                    <a:pt x="5154" y="2585"/>
                  </a:lnTo>
                  <a:lnTo>
                    <a:pt x="5143" y="2618"/>
                  </a:lnTo>
                  <a:lnTo>
                    <a:pt x="5130" y="2650"/>
                  </a:lnTo>
                  <a:lnTo>
                    <a:pt x="5117" y="2682"/>
                  </a:lnTo>
                  <a:lnTo>
                    <a:pt x="5102" y="2711"/>
                  </a:lnTo>
                  <a:lnTo>
                    <a:pt x="5088" y="2741"/>
                  </a:lnTo>
                  <a:lnTo>
                    <a:pt x="5074" y="2769"/>
                  </a:lnTo>
                  <a:lnTo>
                    <a:pt x="5059" y="2795"/>
                  </a:lnTo>
                  <a:lnTo>
                    <a:pt x="5042" y="2821"/>
                  </a:lnTo>
                  <a:lnTo>
                    <a:pt x="5027" y="2846"/>
                  </a:lnTo>
                  <a:lnTo>
                    <a:pt x="5010" y="2868"/>
                  </a:lnTo>
                  <a:lnTo>
                    <a:pt x="4993" y="2890"/>
                  </a:lnTo>
                  <a:lnTo>
                    <a:pt x="4976" y="2910"/>
                  </a:lnTo>
                  <a:lnTo>
                    <a:pt x="4958" y="2929"/>
                  </a:lnTo>
                  <a:lnTo>
                    <a:pt x="4941" y="2946"/>
                  </a:lnTo>
                  <a:lnTo>
                    <a:pt x="4923" y="2962"/>
                  </a:lnTo>
                  <a:lnTo>
                    <a:pt x="4904" y="2976"/>
                  </a:lnTo>
                  <a:lnTo>
                    <a:pt x="4886" y="2989"/>
                  </a:lnTo>
                  <a:lnTo>
                    <a:pt x="4867" y="2999"/>
                  </a:lnTo>
                  <a:lnTo>
                    <a:pt x="4849" y="3009"/>
                  </a:lnTo>
                  <a:lnTo>
                    <a:pt x="4830" y="3016"/>
                  </a:lnTo>
                  <a:lnTo>
                    <a:pt x="4812" y="3022"/>
                  </a:lnTo>
                  <a:lnTo>
                    <a:pt x="4793" y="3025"/>
                  </a:lnTo>
                  <a:lnTo>
                    <a:pt x="4774" y="3028"/>
                  </a:lnTo>
                  <a:lnTo>
                    <a:pt x="4755" y="3028"/>
                  </a:lnTo>
                  <a:lnTo>
                    <a:pt x="4736" y="3025"/>
                  </a:lnTo>
                  <a:lnTo>
                    <a:pt x="4719" y="3022"/>
                  </a:lnTo>
                  <a:lnTo>
                    <a:pt x="4702" y="3016"/>
                  </a:lnTo>
                  <a:lnTo>
                    <a:pt x="4686" y="3009"/>
                  </a:lnTo>
                  <a:lnTo>
                    <a:pt x="4669" y="3001"/>
                  </a:lnTo>
                  <a:lnTo>
                    <a:pt x="4654" y="2990"/>
                  </a:lnTo>
                  <a:lnTo>
                    <a:pt x="4640" y="2978"/>
                  </a:lnTo>
                  <a:lnTo>
                    <a:pt x="4624" y="2965"/>
                  </a:lnTo>
                  <a:lnTo>
                    <a:pt x="4611" y="2950"/>
                  </a:lnTo>
                  <a:lnTo>
                    <a:pt x="4598" y="2934"/>
                  </a:lnTo>
                  <a:lnTo>
                    <a:pt x="4585" y="2917"/>
                  </a:lnTo>
                  <a:lnTo>
                    <a:pt x="4573" y="2898"/>
                  </a:lnTo>
                  <a:lnTo>
                    <a:pt x="4562" y="2878"/>
                  </a:lnTo>
                  <a:lnTo>
                    <a:pt x="4551" y="2857"/>
                  </a:lnTo>
                  <a:lnTo>
                    <a:pt x="4541" y="2833"/>
                  </a:lnTo>
                  <a:lnTo>
                    <a:pt x="4532" y="2809"/>
                  </a:lnTo>
                  <a:lnTo>
                    <a:pt x="4524" y="2785"/>
                  </a:lnTo>
                  <a:lnTo>
                    <a:pt x="4471" y="3114"/>
                  </a:lnTo>
                  <a:lnTo>
                    <a:pt x="5020" y="3698"/>
                  </a:lnTo>
                  <a:lnTo>
                    <a:pt x="3581" y="3467"/>
                  </a:lnTo>
                  <a:lnTo>
                    <a:pt x="3581" y="3894"/>
                  </a:lnTo>
                  <a:lnTo>
                    <a:pt x="3385" y="3894"/>
                  </a:lnTo>
                  <a:lnTo>
                    <a:pt x="3385" y="4734"/>
                  </a:lnTo>
                  <a:lnTo>
                    <a:pt x="1074" y="5305"/>
                  </a:lnTo>
                  <a:lnTo>
                    <a:pt x="1074" y="6542"/>
                  </a:lnTo>
                  <a:lnTo>
                    <a:pt x="0" y="6720"/>
                  </a:lnTo>
                  <a:lnTo>
                    <a:pt x="0" y="3396"/>
                  </a:lnTo>
                  <a:close/>
                  <a:moveTo>
                    <a:pt x="4909" y="1945"/>
                  </a:moveTo>
                  <a:lnTo>
                    <a:pt x="4909" y="1945"/>
                  </a:lnTo>
                  <a:lnTo>
                    <a:pt x="4902" y="1945"/>
                  </a:lnTo>
                  <a:lnTo>
                    <a:pt x="4893" y="1945"/>
                  </a:lnTo>
                  <a:lnTo>
                    <a:pt x="4885" y="1945"/>
                  </a:lnTo>
                  <a:lnTo>
                    <a:pt x="4877" y="1947"/>
                  </a:lnTo>
                  <a:lnTo>
                    <a:pt x="4869" y="1950"/>
                  </a:lnTo>
                  <a:lnTo>
                    <a:pt x="4860" y="1953"/>
                  </a:lnTo>
                  <a:lnTo>
                    <a:pt x="4845" y="1962"/>
                  </a:lnTo>
                  <a:lnTo>
                    <a:pt x="4828" y="1973"/>
                  </a:lnTo>
                  <a:lnTo>
                    <a:pt x="4813" y="1988"/>
                  </a:lnTo>
                  <a:lnTo>
                    <a:pt x="4798" y="2004"/>
                  </a:lnTo>
                  <a:lnTo>
                    <a:pt x="4784" y="2023"/>
                  </a:lnTo>
                  <a:lnTo>
                    <a:pt x="4769" y="2045"/>
                  </a:lnTo>
                  <a:lnTo>
                    <a:pt x="4756" y="2069"/>
                  </a:lnTo>
                  <a:lnTo>
                    <a:pt x="4745" y="2094"/>
                  </a:lnTo>
                  <a:lnTo>
                    <a:pt x="4734" y="2122"/>
                  </a:lnTo>
                  <a:lnTo>
                    <a:pt x="4723" y="2150"/>
                  </a:lnTo>
                  <a:lnTo>
                    <a:pt x="4715" y="2181"/>
                  </a:lnTo>
                  <a:lnTo>
                    <a:pt x="4707" y="2213"/>
                  </a:lnTo>
                  <a:lnTo>
                    <a:pt x="4701" y="2247"/>
                  </a:lnTo>
                  <a:lnTo>
                    <a:pt x="4696" y="2280"/>
                  </a:lnTo>
                  <a:lnTo>
                    <a:pt x="4694" y="2313"/>
                  </a:lnTo>
                  <a:lnTo>
                    <a:pt x="4693" y="2345"/>
                  </a:lnTo>
                  <a:lnTo>
                    <a:pt x="4693" y="2376"/>
                  </a:lnTo>
                  <a:lnTo>
                    <a:pt x="4695" y="2406"/>
                  </a:lnTo>
                  <a:lnTo>
                    <a:pt x="4699" y="2434"/>
                  </a:lnTo>
                  <a:lnTo>
                    <a:pt x="4703" y="2460"/>
                  </a:lnTo>
                  <a:lnTo>
                    <a:pt x="4710" y="2485"/>
                  </a:lnTo>
                  <a:lnTo>
                    <a:pt x="4717" y="2508"/>
                  </a:lnTo>
                  <a:lnTo>
                    <a:pt x="4727" y="2528"/>
                  </a:lnTo>
                  <a:lnTo>
                    <a:pt x="4736" y="2547"/>
                  </a:lnTo>
                  <a:lnTo>
                    <a:pt x="4748" y="2563"/>
                  </a:lnTo>
                  <a:lnTo>
                    <a:pt x="4761" y="2576"/>
                  </a:lnTo>
                  <a:lnTo>
                    <a:pt x="4767" y="2581"/>
                  </a:lnTo>
                  <a:lnTo>
                    <a:pt x="4774" y="2586"/>
                  </a:lnTo>
                  <a:lnTo>
                    <a:pt x="4781" y="2591"/>
                  </a:lnTo>
                  <a:lnTo>
                    <a:pt x="4789" y="2594"/>
                  </a:lnTo>
                  <a:lnTo>
                    <a:pt x="4797" y="2597"/>
                  </a:lnTo>
                  <a:lnTo>
                    <a:pt x="4805" y="2598"/>
                  </a:lnTo>
                  <a:lnTo>
                    <a:pt x="4813" y="2599"/>
                  </a:lnTo>
                  <a:lnTo>
                    <a:pt x="4821" y="2599"/>
                  </a:lnTo>
                  <a:lnTo>
                    <a:pt x="4830" y="2598"/>
                  </a:lnTo>
                  <a:lnTo>
                    <a:pt x="4838" y="2597"/>
                  </a:lnTo>
                  <a:lnTo>
                    <a:pt x="4845" y="2594"/>
                  </a:lnTo>
                  <a:lnTo>
                    <a:pt x="4853" y="2591"/>
                  </a:lnTo>
                  <a:lnTo>
                    <a:pt x="4870" y="2583"/>
                  </a:lnTo>
                  <a:lnTo>
                    <a:pt x="4885" y="2571"/>
                  </a:lnTo>
                  <a:lnTo>
                    <a:pt x="4900" y="2557"/>
                  </a:lnTo>
                  <a:lnTo>
                    <a:pt x="4916" y="2539"/>
                  </a:lnTo>
                  <a:lnTo>
                    <a:pt x="4930" y="2520"/>
                  </a:lnTo>
                  <a:lnTo>
                    <a:pt x="4944" y="2499"/>
                  </a:lnTo>
                  <a:lnTo>
                    <a:pt x="4957" y="2475"/>
                  </a:lnTo>
                  <a:lnTo>
                    <a:pt x="4969" y="2449"/>
                  </a:lnTo>
                  <a:lnTo>
                    <a:pt x="4981" y="2422"/>
                  </a:lnTo>
                  <a:lnTo>
                    <a:pt x="4990" y="2393"/>
                  </a:lnTo>
                  <a:lnTo>
                    <a:pt x="5000" y="2362"/>
                  </a:lnTo>
                  <a:lnTo>
                    <a:pt x="5007" y="2330"/>
                  </a:lnTo>
                  <a:lnTo>
                    <a:pt x="5013" y="2297"/>
                  </a:lnTo>
                  <a:lnTo>
                    <a:pt x="5017" y="2264"/>
                  </a:lnTo>
                  <a:lnTo>
                    <a:pt x="5021" y="2231"/>
                  </a:lnTo>
                  <a:lnTo>
                    <a:pt x="5021" y="2199"/>
                  </a:lnTo>
                  <a:lnTo>
                    <a:pt x="5021" y="2168"/>
                  </a:lnTo>
                  <a:lnTo>
                    <a:pt x="5019" y="2139"/>
                  </a:lnTo>
                  <a:lnTo>
                    <a:pt x="5015" y="2110"/>
                  </a:lnTo>
                  <a:lnTo>
                    <a:pt x="5010" y="2083"/>
                  </a:lnTo>
                  <a:lnTo>
                    <a:pt x="5004" y="2058"/>
                  </a:lnTo>
                  <a:lnTo>
                    <a:pt x="4996" y="2036"/>
                  </a:lnTo>
                  <a:lnTo>
                    <a:pt x="4988" y="2015"/>
                  </a:lnTo>
                  <a:lnTo>
                    <a:pt x="4977" y="1997"/>
                  </a:lnTo>
                  <a:lnTo>
                    <a:pt x="4965" y="1980"/>
                  </a:lnTo>
                  <a:lnTo>
                    <a:pt x="4954" y="1967"/>
                  </a:lnTo>
                  <a:lnTo>
                    <a:pt x="4947" y="1962"/>
                  </a:lnTo>
                  <a:lnTo>
                    <a:pt x="4939" y="1957"/>
                  </a:lnTo>
                  <a:lnTo>
                    <a:pt x="4932" y="1953"/>
                  </a:lnTo>
                  <a:lnTo>
                    <a:pt x="4925" y="1950"/>
                  </a:lnTo>
                  <a:lnTo>
                    <a:pt x="4917" y="1947"/>
                  </a:lnTo>
                  <a:lnTo>
                    <a:pt x="4909" y="1945"/>
                  </a:lnTo>
                  <a:close/>
                  <a:moveTo>
                    <a:pt x="4882" y="3552"/>
                  </a:moveTo>
                  <a:lnTo>
                    <a:pt x="5074" y="3727"/>
                  </a:lnTo>
                  <a:lnTo>
                    <a:pt x="5719" y="3325"/>
                  </a:lnTo>
                  <a:lnTo>
                    <a:pt x="5910" y="2130"/>
                  </a:lnTo>
                  <a:lnTo>
                    <a:pt x="5660" y="2090"/>
                  </a:lnTo>
                  <a:lnTo>
                    <a:pt x="5486" y="3172"/>
                  </a:lnTo>
                  <a:lnTo>
                    <a:pt x="4882" y="3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0" name="WIFI"/>
            <p:cNvSpPr/>
            <p:nvPr/>
          </p:nvSpPr>
          <p:spPr>
            <a:xfrm>
              <a:off x="6807802" y="1669231"/>
              <a:ext cx="396378" cy="396378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082112-9B10-47FB-BE97-E591677DDD82}"/>
              </a:ext>
            </a:extLst>
          </p:cNvPr>
          <p:cNvGrpSpPr/>
          <p:nvPr/>
        </p:nvGrpSpPr>
        <p:grpSpPr>
          <a:xfrm>
            <a:off x="-2540" y="4526915"/>
            <a:ext cx="12215495" cy="663575"/>
            <a:chOff x="-2540" y="4526915"/>
            <a:chExt cx="12215495" cy="663575"/>
          </a:xfrm>
        </p:grpSpPr>
        <p:grpSp>
          <p:nvGrpSpPr>
            <p:cNvPr id="63" name="组合 62"/>
            <p:cNvGrpSpPr/>
            <p:nvPr/>
          </p:nvGrpSpPr>
          <p:grpSpPr>
            <a:xfrm>
              <a:off x="1811655" y="4526915"/>
              <a:ext cx="9141460" cy="663575"/>
              <a:chOff x="3094" y="8518"/>
              <a:chExt cx="14396" cy="1045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3094" y="8518"/>
                <a:ext cx="14061" cy="1045"/>
                <a:chOff x="2507" y="14883"/>
                <a:chExt cx="14061" cy="1045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2507" y="14883"/>
                  <a:ext cx="6800" cy="1045"/>
                </a:xfrm>
                <a:prstGeom prst="rect">
                  <a:avLst/>
                </a:prstGeom>
                <a:solidFill>
                  <a:srgbClr val="86C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9307" y="14883"/>
                  <a:ext cx="7261" cy="1045"/>
                </a:xfrm>
                <a:prstGeom prst="rect">
                  <a:avLst/>
                </a:prstGeom>
                <a:noFill/>
                <a:ln>
                  <a:solidFill>
                    <a:srgbClr val="86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3887" y="8530"/>
                <a:ext cx="6800" cy="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32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Smart-Hospital</a:t>
                </a:r>
                <a:endPara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9894" y="8580"/>
                <a:ext cx="7596" cy="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86C62A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医院环境与动力监控系统</a:t>
                </a:r>
              </a:p>
            </p:txBody>
          </p:sp>
        </p:grpSp>
        <p:cxnSp>
          <p:nvCxnSpPr>
            <p:cNvPr id="61" name="直接连接符 60"/>
            <p:cNvCxnSpPr>
              <a:cxnSpLocks/>
            </p:cNvCxnSpPr>
            <p:nvPr/>
          </p:nvCxnSpPr>
          <p:spPr>
            <a:xfrm flipV="1">
              <a:off x="10740390" y="4858386"/>
              <a:ext cx="1472565" cy="316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cxnSpLocks/>
            </p:cNvCxnSpPr>
            <p:nvPr/>
          </p:nvCxnSpPr>
          <p:spPr>
            <a:xfrm>
              <a:off x="-2540" y="4859020"/>
              <a:ext cx="2034540" cy="0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9EF757-AE1C-49CA-B096-37F8E937EAAA}"/>
              </a:ext>
            </a:extLst>
          </p:cNvPr>
          <p:cNvGrpSpPr/>
          <p:nvPr/>
        </p:nvGrpSpPr>
        <p:grpSpPr>
          <a:xfrm>
            <a:off x="3834857" y="5614590"/>
            <a:ext cx="4622800" cy="593607"/>
            <a:chOff x="3834857" y="5614590"/>
            <a:chExt cx="4622800" cy="593607"/>
          </a:xfrm>
        </p:grpSpPr>
        <p:sp>
          <p:nvSpPr>
            <p:cNvPr id="66" name="文本框 65"/>
            <p:cNvSpPr txBox="1"/>
            <p:nvPr/>
          </p:nvSpPr>
          <p:spPr>
            <a:xfrm>
              <a:off x="3834857" y="5614590"/>
              <a:ext cx="46228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85165">
                <a:spcBef>
                  <a:spcPct val="20000"/>
                </a:spcBef>
                <a:defRPr/>
              </a:pPr>
              <a:r>
                <a:rPr lang="en-US" altLang="zh-CN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Raleway Light"/>
                  <a:sym typeface="+mn-ea"/>
                </a:rPr>
                <a:t>IoT-GO</a:t>
              </a:r>
              <a:r>
                <a:rPr lang="zh-CN" altLang="en-US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Raleway Light"/>
                  <a:sym typeface="+mn-ea"/>
                </a:rPr>
                <a:t>团队倾情设计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025390" y="5932607"/>
              <a:ext cx="2138680" cy="275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85165">
                <a:spcBef>
                  <a:spcPct val="20000"/>
                </a:spcBef>
                <a:defRPr/>
              </a:pPr>
              <a:endParaRPr lang="zh-CN" altLang="zh-CN" sz="1200" b="1" kern="0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cs typeface="Raleway Light"/>
                <a:sym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ED018FB-841E-4243-AE2E-5DE5CA40A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15" y="1480587"/>
            <a:ext cx="1350020" cy="1350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751355-160P2163211944"/>
          <p:cNvPicPr>
            <a:picLocks noChangeAspect="1"/>
          </p:cNvPicPr>
          <p:nvPr/>
        </p:nvPicPr>
        <p:blipFill>
          <a:blip r:embed="rId4"/>
          <a:srcRect r="42478"/>
          <a:stretch>
            <a:fillRect/>
          </a:stretch>
        </p:blipFill>
        <p:spPr>
          <a:xfrm>
            <a:off x="-14605" y="-1905"/>
            <a:ext cx="5436235" cy="68618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2540" y="-14605"/>
            <a:ext cx="5423535" cy="6880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02980" y="7499"/>
            <a:ext cx="30276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概念介绍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060D17-56CA-4AC3-9AE7-0ACAF4AC6414}"/>
              </a:ext>
            </a:extLst>
          </p:cNvPr>
          <p:cNvGrpSpPr/>
          <p:nvPr/>
        </p:nvGrpSpPr>
        <p:grpSpPr>
          <a:xfrm>
            <a:off x="4436110" y="1021715"/>
            <a:ext cx="7194550" cy="4815205"/>
            <a:chOff x="4436110" y="1021715"/>
            <a:chExt cx="7194550" cy="4815205"/>
          </a:xfrm>
        </p:grpSpPr>
        <p:sp>
          <p:nvSpPr>
            <p:cNvPr id="8" name="矩形 7"/>
            <p:cNvSpPr/>
            <p:nvPr/>
          </p:nvSpPr>
          <p:spPr>
            <a:xfrm>
              <a:off x="4436110" y="1021715"/>
              <a:ext cx="7194550" cy="4815205"/>
            </a:xfrm>
            <a:prstGeom prst="rect">
              <a:avLst/>
            </a:prstGeom>
            <a:noFill/>
            <a:ln w="38100">
              <a:solidFill>
                <a:srgbClr val="86C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89980" y="1948815"/>
              <a:ext cx="4862830" cy="2585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86C62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“智能医院环境监控系统”</a:t>
              </a:r>
              <a:r>
                <a:rPr lang="zh-CN" altLang="en-US" dirty="0">
                  <a:solidFill>
                    <a:srgbClr val="86C62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</a:t>
              </a:r>
              <a:r>
                <a:rPr lang="en-US" altLang="zh-CN" dirty="0">
                  <a:solidFill>
                    <a:srgbClr val="86C62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Smart Hospital</a:t>
              </a:r>
              <a:r>
                <a:rPr lang="zh-CN" altLang="en-US" dirty="0">
                  <a:solidFill>
                    <a:srgbClr val="86C62A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，它利用先进的计算机、嵌入式系统和网络通讯技术及现代控制技术，将医院环境中的各种设备（如照明系统、环境控制系统、安防系统、网络家电系统）通过网络连接到一起。能根据不同的环境状态相互协作，从而给用户带来最大程度的高效、便利、舒适与安全。帮助人们增强生活的健康性、安全性，舒适性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89980" y="1387641"/>
              <a:ext cx="121058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概念简介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20330" y="4969510"/>
            <a:ext cx="3058795" cy="410845"/>
            <a:chOff x="9601" y="7573"/>
            <a:chExt cx="6817" cy="916"/>
          </a:xfrm>
        </p:grpSpPr>
        <p:sp>
          <p:nvSpPr>
            <p:cNvPr id="2050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385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96000" y="3152001"/>
            <a:ext cx="2905125" cy="5539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b="1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总体设计</a:t>
            </a:r>
            <a:endParaRPr lang="en-US" altLang="zh-CN" sz="3600" b="1" dirty="0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63622" y="2311316"/>
            <a:ext cx="2207399" cy="2207399"/>
          </a:xfrm>
          <a:prstGeom prst="chevron">
            <a:avLst>
              <a:gd name="adj" fmla="val 50000"/>
            </a:avLst>
          </a:prstGeom>
          <a:solidFill>
            <a:srgbClr val="86C62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2"/>
          <p:cNvSpPr/>
          <p:nvPr>
            <p:custDataLst>
              <p:tags r:id="rId4"/>
            </p:custDataLst>
          </p:nvPr>
        </p:nvSpPr>
        <p:spPr>
          <a:xfrm>
            <a:off x="4926276" y="3046133"/>
            <a:ext cx="737765" cy="737765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000" dirty="0" err="1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63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timg (31)"/>
          <p:cNvPicPr>
            <a:picLocks noChangeAspect="1"/>
          </p:cNvPicPr>
          <p:nvPr/>
        </p:nvPicPr>
        <p:blipFill>
          <a:blip r:embed="rId5"/>
          <a:srcRect t="16825" b="3980"/>
          <a:stretch>
            <a:fillRect/>
          </a:stretch>
        </p:blipFill>
        <p:spPr>
          <a:xfrm>
            <a:off x="-7620" y="-38735"/>
            <a:ext cx="12213590" cy="6904355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848650" y="-58029"/>
            <a:ext cx="1132205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99868" y="18796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架构设计</a:t>
            </a:r>
          </a:p>
        </p:txBody>
      </p:sp>
      <p:sp>
        <p:nvSpPr>
          <p:cNvPr id="15" name="矩形 14"/>
          <p:cNvSpPr/>
          <p:nvPr/>
        </p:nvSpPr>
        <p:spPr>
          <a:xfrm>
            <a:off x="-7620" y="-46990"/>
            <a:ext cx="893445" cy="6898640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33680" y="4051935"/>
            <a:ext cx="410210" cy="2386965"/>
            <a:chOff x="227" y="6367"/>
            <a:chExt cx="646" cy="3759"/>
          </a:xfrm>
        </p:grpSpPr>
        <p:sp>
          <p:nvSpPr>
            <p:cNvPr id="18" name="箭头"/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盾牌"/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电池"/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47" name="AutoShape 417"/>
          <p:cNvSpPr/>
          <p:nvPr/>
        </p:nvSpPr>
        <p:spPr>
          <a:xfrm>
            <a:off x="1505661" y="3166427"/>
            <a:ext cx="989965" cy="188912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AutoShape 418"/>
          <p:cNvSpPr/>
          <p:nvPr/>
        </p:nvSpPr>
        <p:spPr>
          <a:xfrm>
            <a:off x="1346276" y="3574798"/>
            <a:ext cx="329565" cy="1078799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网络服务器</a:t>
            </a:r>
          </a:p>
        </p:txBody>
      </p:sp>
      <p:sp>
        <p:nvSpPr>
          <p:cNvPr id="6153" name="AutoShape 427"/>
          <p:cNvSpPr/>
          <p:nvPr/>
        </p:nvSpPr>
        <p:spPr>
          <a:xfrm>
            <a:off x="1499946" y="553797"/>
            <a:ext cx="989965" cy="188912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54" name="AutoShape 428"/>
          <p:cNvSpPr/>
          <p:nvPr/>
        </p:nvSpPr>
        <p:spPr>
          <a:xfrm>
            <a:off x="1357706" y="855980"/>
            <a:ext cx="329565" cy="1191260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客户端</a:t>
            </a:r>
          </a:p>
        </p:txBody>
      </p:sp>
      <p:pic>
        <p:nvPicPr>
          <p:cNvPr id="615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461" y="819637"/>
            <a:ext cx="55245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64" name="Text Box 395"/>
          <p:cNvSpPr txBox="1"/>
          <p:nvPr/>
        </p:nvSpPr>
        <p:spPr>
          <a:xfrm>
            <a:off x="1853006" y="1287685"/>
            <a:ext cx="485140" cy="206375"/>
          </a:xfrm>
          <a:prstGeom prst="rect">
            <a:avLst/>
          </a:prstGeom>
          <a:noFill/>
          <a:ln w="9525">
            <a:noFill/>
          </a:ln>
        </p:spPr>
        <p:txBody>
          <a:bodyPr lIns="39319" tIns="19660" rIns="39319" bIns="1966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网页端</a:t>
            </a:r>
          </a:p>
        </p:txBody>
      </p:sp>
      <p:grpSp>
        <p:nvGrpSpPr>
          <p:cNvPr id="6165" name="Group 400"/>
          <p:cNvGrpSpPr/>
          <p:nvPr/>
        </p:nvGrpSpPr>
        <p:grpSpPr>
          <a:xfrm>
            <a:off x="3797694" y="3797300"/>
            <a:ext cx="1910715" cy="659130"/>
            <a:chOff x="2847" y="2336"/>
            <a:chExt cx="1068" cy="363"/>
          </a:xfrm>
        </p:grpSpPr>
        <p:sp>
          <p:nvSpPr>
            <p:cNvPr id="165" name="Oval 401">
              <a:extLst>
                <a:ext uri="{FF2B5EF4-FFF2-40B4-BE49-F238E27FC236}">
                  <a16:creationId xmlns:a16="http://schemas.microsoft.com/office/drawing/2014/main" id="{BAF9174E-9EB5-42A1-871B-C3EC87991E05}"/>
                </a:ext>
              </a:extLst>
            </p:cNvPr>
            <p:cNvSpPr/>
            <p:nvPr/>
          </p:nvSpPr>
          <p:spPr>
            <a:xfrm>
              <a:off x="3531" y="2336"/>
              <a:ext cx="384" cy="363"/>
            </a:xfrm>
            <a:prstGeom prst="ellipse">
              <a:avLst/>
            </a:prstGeom>
            <a:solidFill>
              <a:srgbClr val="70A623"/>
            </a:solidFill>
            <a:ln w="76200" cap="rnd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grpSp>
          <p:nvGrpSpPr>
            <p:cNvPr id="6237" name="Group 402"/>
            <p:cNvGrpSpPr/>
            <p:nvPr/>
          </p:nvGrpSpPr>
          <p:grpSpPr>
            <a:xfrm>
              <a:off x="2847" y="2355"/>
              <a:ext cx="992" cy="278"/>
              <a:chOff x="2928" y="1385"/>
              <a:chExt cx="992" cy="278"/>
            </a:xfrm>
          </p:grpSpPr>
          <p:sp>
            <p:nvSpPr>
              <p:cNvPr id="6240" name="Freeform 405"/>
              <p:cNvSpPr/>
              <p:nvPr/>
            </p:nvSpPr>
            <p:spPr>
              <a:xfrm>
                <a:off x="3073" y="1433"/>
                <a:ext cx="79" cy="106"/>
              </a:xfrm>
              <a:custGeom>
                <a:avLst/>
                <a:gdLst>
                  <a:gd name="txL" fmla="*/ 0 w 293"/>
                  <a:gd name="txT" fmla="*/ 0 h 428"/>
                  <a:gd name="txR" fmla="*/ 293 w 293"/>
                  <a:gd name="txB" fmla="*/ 428 h 428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93" h="428">
                    <a:moveTo>
                      <a:pt x="270" y="5"/>
                    </a:moveTo>
                    <a:lnTo>
                      <a:pt x="270" y="5"/>
                    </a:lnTo>
                    <a:lnTo>
                      <a:pt x="279" y="21"/>
                    </a:lnTo>
                    <a:lnTo>
                      <a:pt x="284" y="39"/>
                    </a:lnTo>
                    <a:lnTo>
                      <a:pt x="286" y="60"/>
                    </a:lnTo>
                    <a:lnTo>
                      <a:pt x="282" y="84"/>
                    </a:lnTo>
                    <a:lnTo>
                      <a:pt x="276" y="107"/>
                    </a:lnTo>
                    <a:lnTo>
                      <a:pt x="266" y="134"/>
                    </a:lnTo>
                    <a:lnTo>
                      <a:pt x="252" y="161"/>
                    </a:lnTo>
                    <a:lnTo>
                      <a:pt x="236" y="188"/>
                    </a:lnTo>
                    <a:lnTo>
                      <a:pt x="215" y="216"/>
                    </a:lnTo>
                    <a:lnTo>
                      <a:pt x="192" y="246"/>
                    </a:lnTo>
                    <a:lnTo>
                      <a:pt x="168" y="276"/>
                    </a:lnTo>
                    <a:lnTo>
                      <a:pt x="139" y="306"/>
                    </a:lnTo>
                    <a:lnTo>
                      <a:pt x="108" y="336"/>
                    </a:lnTo>
                    <a:lnTo>
                      <a:pt x="75" y="365"/>
                    </a:lnTo>
                    <a:lnTo>
                      <a:pt x="38" y="394"/>
                    </a:lnTo>
                    <a:lnTo>
                      <a:pt x="0" y="421"/>
                    </a:lnTo>
                    <a:lnTo>
                      <a:pt x="5" y="428"/>
                    </a:lnTo>
                    <a:lnTo>
                      <a:pt x="43" y="401"/>
                    </a:lnTo>
                    <a:lnTo>
                      <a:pt x="80" y="372"/>
                    </a:lnTo>
                    <a:lnTo>
                      <a:pt x="113" y="341"/>
                    </a:lnTo>
                    <a:lnTo>
                      <a:pt x="144" y="311"/>
                    </a:lnTo>
                    <a:lnTo>
                      <a:pt x="173" y="281"/>
                    </a:lnTo>
                    <a:lnTo>
                      <a:pt x="199" y="251"/>
                    </a:lnTo>
                    <a:lnTo>
                      <a:pt x="222" y="221"/>
                    </a:lnTo>
                    <a:lnTo>
                      <a:pt x="243" y="192"/>
                    </a:lnTo>
                    <a:lnTo>
                      <a:pt x="259" y="164"/>
                    </a:lnTo>
                    <a:lnTo>
                      <a:pt x="273" y="136"/>
                    </a:lnTo>
                    <a:lnTo>
                      <a:pt x="283" y="109"/>
                    </a:lnTo>
                    <a:lnTo>
                      <a:pt x="289" y="84"/>
                    </a:lnTo>
                    <a:lnTo>
                      <a:pt x="293" y="60"/>
                    </a:lnTo>
                    <a:lnTo>
                      <a:pt x="291" y="39"/>
                    </a:lnTo>
                    <a:lnTo>
                      <a:pt x="286" y="18"/>
                    </a:lnTo>
                    <a:lnTo>
                      <a:pt x="276" y="0"/>
                    </a:lnTo>
                    <a:lnTo>
                      <a:pt x="27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1" name="Freeform 406"/>
              <p:cNvSpPr/>
              <p:nvPr/>
            </p:nvSpPr>
            <p:spPr>
              <a:xfrm>
                <a:off x="3013" y="1422"/>
                <a:ext cx="135" cy="40"/>
              </a:xfrm>
              <a:custGeom>
                <a:avLst/>
                <a:gdLst>
                  <a:gd name="txL" fmla="*/ 0 w 495"/>
                  <a:gd name="txT" fmla="*/ 0 h 162"/>
                  <a:gd name="txR" fmla="*/ 495 w 495"/>
                  <a:gd name="txB" fmla="*/ 162 h 162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495" h="162">
                    <a:moveTo>
                      <a:pt x="5" y="162"/>
                    </a:moveTo>
                    <a:lnTo>
                      <a:pt x="5" y="162"/>
                    </a:lnTo>
                    <a:lnTo>
                      <a:pt x="44" y="136"/>
                    </a:lnTo>
                    <a:lnTo>
                      <a:pt x="83" y="112"/>
                    </a:lnTo>
                    <a:lnTo>
                      <a:pt x="121" y="90"/>
                    </a:lnTo>
                    <a:lnTo>
                      <a:pt x="160" y="70"/>
                    </a:lnTo>
                    <a:lnTo>
                      <a:pt x="198" y="53"/>
                    </a:lnTo>
                    <a:lnTo>
                      <a:pt x="234" y="39"/>
                    </a:lnTo>
                    <a:lnTo>
                      <a:pt x="270" y="28"/>
                    </a:lnTo>
                    <a:lnTo>
                      <a:pt x="303" y="19"/>
                    </a:lnTo>
                    <a:lnTo>
                      <a:pt x="335" y="13"/>
                    </a:lnTo>
                    <a:lnTo>
                      <a:pt x="365" y="9"/>
                    </a:lnTo>
                    <a:lnTo>
                      <a:pt x="394" y="9"/>
                    </a:lnTo>
                    <a:lnTo>
                      <a:pt x="419" y="11"/>
                    </a:lnTo>
                    <a:lnTo>
                      <a:pt x="441" y="16"/>
                    </a:lnTo>
                    <a:lnTo>
                      <a:pt x="461" y="24"/>
                    </a:lnTo>
                    <a:lnTo>
                      <a:pt x="476" y="35"/>
                    </a:lnTo>
                    <a:lnTo>
                      <a:pt x="489" y="50"/>
                    </a:lnTo>
                    <a:lnTo>
                      <a:pt x="495" y="45"/>
                    </a:lnTo>
                    <a:lnTo>
                      <a:pt x="480" y="30"/>
                    </a:lnTo>
                    <a:lnTo>
                      <a:pt x="463" y="17"/>
                    </a:lnTo>
                    <a:lnTo>
                      <a:pt x="444" y="9"/>
                    </a:lnTo>
                    <a:lnTo>
                      <a:pt x="419" y="4"/>
                    </a:lnTo>
                    <a:lnTo>
                      <a:pt x="394" y="0"/>
                    </a:lnTo>
                    <a:lnTo>
                      <a:pt x="365" y="2"/>
                    </a:lnTo>
                    <a:lnTo>
                      <a:pt x="335" y="6"/>
                    </a:lnTo>
                    <a:lnTo>
                      <a:pt x="303" y="12"/>
                    </a:lnTo>
                    <a:lnTo>
                      <a:pt x="268" y="21"/>
                    </a:lnTo>
                    <a:lnTo>
                      <a:pt x="232" y="32"/>
                    </a:lnTo>
                    <a:lnTo>
                      <a:pt x="196" y="46"/>
                    </a:lnTo>
                    <a:lnTo>
                      <a:pt x="158" y="63"/>
                    </a:lnTo>
                    <a:lnTo>
                      <a:pt x="119" y="83"/>
                    </a:lnTo>
                    <a:lnTo>
                      <a:pt x="79" y="105"/>
                    </a:lnTo>
                    <a:lnTo>
                      <a:pt x="40" y="129"/>
                    </a:lnTo>
                    <a:lnTo>
                      <a:pt x="0" y="156"/>
                    </a:lnTo>
                    <a:lnTo>
                      <a:pt x="5" y="16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2" name="Freeform 407"/>
              <p:cNvSpPr/>
              <p:nvPr/>
            </p:nvSpPr>
            <p:spPr>
              <a:xfrm>
                <a:off x="2935" y="1460"/>
                <a:ext cx="79" cy="106"/>
              </a:xfrm>
              <a:custGeom>
                <a:avLst/>
                <a:gdLst>
                  <a:gd name="txL" fmla="*/ 0 w 292"/>
                  <a:gd name="txT" fmla="*/ 0 h 428"/>
                  <a:gd name="txR" fmla="*/ 292 w 292"/>
                  <a:gd name="txB" fmla="*/ 428 h 428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92" h="428">
                    <a:moveTo>
                      <a:pt x="23" y="423"/>
                    </a:moveTo>
                    <a:lnTo>
                      <a:pt x="23" y="423"/>
                    </a:lnTo>
                    <a:lnTo>
                      <a:pt x="13" y="407"/>
                    </a:lnTo>
                    <a:lnTo>
                      <a:pt x="8" y="389"/>
                    </a:lnTo>
                    <a:lnTo>
                      <a:pt x="7" y="367"/>
                    </a:lnTo>
                    <a:lnTo>
                      <a:pt x="10" y="344"/>
                    </a:lnTo>
                    <a:lnTo>
                      <a:pt x="16" y="320"/>
                    </a:lnTo>
                    <a:lnTo>
                      <a:pt x="26" y="294"/>
                    </a:lnTo>
                    <a:lnTo>
                      <a:pt x="39" y="267"/>
                    </a:lnTo>
                    <a:lnTo>
                      <a:pt x="56" y="239"/>
                    </a:lnTo>
                    <a:lnTo>
                      <a:pt x="76" y="210"/>
                    </a:lnTo>
                    <a:lnTo>
                      <a:pt x="99" y="181"/>
                    </a:lnTo>
                    <a:lnTo>
                      <a:pt x="124" y="151"/>
                    </a:lnTo>
                    <a:lnTo>
                      <a:pt x="153" y="122"/>
                    </a:lnTo>
                    <a:lnTo>
                      <a:pt x="184" y="92"/>
                    </a:lnTo>
                    <a:lnTo>
                      <a:pt x="217" y="63"/>
                    </a:lnTo>
                    <a:lnTo>
                      <a:pt x="254" y="34"/>
                    </a:lnTo>
                    <a:lnTo>
                      <a:pt x="292" y="6"/>
                    </a:lnTo>
                    <a:lnTo>
                      <a:pt x="287" y="0"/>
                    </a:lnTo>
                    <a:lnTo>
                      <a:pt x="249" y="27"/>
                    </a:lnTo>
                    <a:lnTo>
                      <a:pt x="213" y="56"/>
                    </a:lnTo>
                    <a:lnTo>
                      <a:pt x="179" y="87"/>
                    </a:lnTo>
                    <a:lnTo>
                      <a:pt x="148" y="117"/>
                    </a:lnTo>
                    <a:lnTo>
                      <a:pt x="119" y="147"/>
                    </a:lnTo>
                    <a:lnTo>
                      <a:pt x="92" y="177"/>
                    </a:lnTo>
                    <a:lnTo>
                      <a:pt x="69" y="206"/>
                    </a:lnTo>
                    <a:lnTo>
                      <a:pt x="49" y="234"/>
                    </a:lnTo>
                    <a:lnTo>
                      <a:pt x="32" y="264"/>
                    </a:lnTo>
                    <a:lnTo>
                      <a:pt x="19" y="292"/>
                    </a:lnTo>
                    <a:lnTo>
                      <a:pt x="9" y="317"/>
                    </a:lnTo>
                    <a:lnTo>
                      <a:pt x="3" y="344"/>
                    </a:lnTo>
                    <a:lnTo>
                      <a:pt x="0" y="367"/>
                    </a:lnTo>
                    <a:lnTo>
                      <a:pt x="1" y="389"/>
                    </a:lnTo>
                    <a:lnTo>
                      <a:pt x="7" y="409"/>
                    </a:lnTo>
                    <a:lnTo>
                      <a:pt x="16" y="428"/>
                    </a:lnTo>
                    <a:lnTo>
                      <a:pt x="23" y="4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6243" name="Freeform 408"/>
              <p:cNvSpPr/>
              <p:nvPr/>
            </p:nvSpPr>
            <p:spPr>
              <a:xfrm>
                <a:off x="2939" y="1537"/>
                <a:ext cx="135" cy="40"/>
              </a:xfrm>
              <a:custGeom>
                <a:avLst/>
                <a:gdLst>
                  <a:gd name="txL" fmla="*/ 0 w 495"/>
                  <a:gd name="txT" fmla="*/ 0 h 161"/>
                  <a:gd name="txR" fmla="*/ 495 w 495"/>
                  <a:gd name="txB" fmla="*/ 161 h 161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495" h="161">
                    <a:moveTo>
                      <a:pt x="490" y="0"/>
                    </a:moveTo>
                    <a:lnTo>
                      <a:pt x="490" y="0"/>
                    </a:lnTo>
                    <a:lnTo>
                      <a:pt x="451" y="27"/>
                    </a:lnTo>
                    <a:lnTo>
                      <a:pt x="412" y="51"/>
                    </a:lnTo>
                    <a:lnTo>
                      <a:pt x="374" y="73"/>
                    </a:lnTo>
                    <a:lnTo>
                      <a:pt x="335" y="92"/>
                    </a:lnTo>
                    <a:lnTo>
                      <a:pt x="297" y="109"/>
                    </a:lnTo>
                    <a:lnTo>
                      <a:pt x="260" y="123"/>
                    </a:lnTo>
                    <a:lnTo>
                      <a:pt x="224" y="135"/>
                    </a:lnTo>
                    <a:lnTo>
                      <a:pt x="192" y="144"/>
                    </a:lnTo>
                    <a:lnTo>
                      <a:pt x="160" y="150"/>
                    </a:lnTo>
                    <a:lnTo>
                      <a:pt x="129" y="153"/>
                    </a:lnTo>
                    <a:lnTo>
                      <a:pt x="101" y="155"/>
                    </a:lnTo>
                    <a:lnTo>
                      <a:pt x="76" y="151"/>
                    </a:lnTo>
                    <a:lnTo>
                      <a:pt x="54" y="147"/>
                    </a:lnTo>
                    <a:lnTo>
                      <a:pt x="34" y="138"/>
                    </a:lnTo>
                    <a:lnTo>
                      <a:pt x="18" y="128"/>
                    </a:lnTo>
                    <a:lnTo>
                      <a:pt x="7" y="113"/>
                    </a:lnTo>
                    <a:lnTo>
                      <a:pt x="0" y="118"/>
                    </a:lnTo>
                    <a:lnTo>
                      <a:pt x="14" y="133"/>
                    </a:lnTo>
                    <a:lnTo>
                      <a:pt x="32" y="145"/>
                    </a:lnTo>
                    <a:lnTo>
                      <a:pt x="52" y="153"/>
                    </a:lnTo>
                    <a:lnTo>
                      <a:pt x="76" y="158"/>
                    </a:lnTo>
                    <a:lnTo>
                      <a:pt x="101" y="161"/>
                    </a:lnTo>
                    <a:lnTo>
                      <a:pt x="129" y="160"/>
                    </a:lnTo>
                    <a:lnTo>
                      <a:pt x="160" y="157"/>
                    </a:lnTo>
                    <a:lnTo>
                      <a:pt x="192" y="151"/>
                    </a:lnTo>
                    <a:lnTo>
                      <a:pt x="227" y="142"/>
                    </a:lnTo>
                    <a:lnTo>
                      <a:pt x="262" y="130"/>
                    </a:lnTo>
                    <a:lnTo>
                      <a:pt x="299" y="115"/>
                    </a:lnTo>
                    <a:lnTo>
                      <a:pt x="337" y="99"/>
                    </a:lnTo>
                    <a:lnTo>
                      <a:pt x="376" y="80"/>
                    </a:lnTo>
                    <a:lnTo>
                      <a:pt x="416" y="58"/>
                    </a:lnTo>
                    <a:lnTo>
                      <a:pt x="456" y="34"/>
                    </a:lnTo>
                    <a:lnTo>
                      <a:pt x="495" y="7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4" name="Freeform 409"/>
              <p:cNvSpPr/>
              <p:nvPr/>
            </p:nvSpPr>
            <p:spPr>
              <a:xfrm>
                <a:off x="3042" y="1385"/>
                <a:ext cx="52" cy="116"/>
              </a:xfrm>
              <a:custGeom>
                <a:avLst/>
                <a:gdLst>
                  <a:gd name="txL" fmla="*/ 0 w 195"/>
                  <a:gd name="txT" fmla="*/ 0 h 470"/>
                  <a:gd name="txR" fmla="*/ 195 w 195"/>
                  <a:gd name="txB" fmla="*/ 470 h 47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95" h="470">
                    <a:moveTo>
                      <a:pt x="0" y="10"/>
                    </a:moveTo>
                    <a:lnTo>
                      <a:pt x="0" y="10"/>
                    </a:lnTo>
                    <a:lnTo>
                      <a:pt x="20" y="11"/>
                    </a:lnTo>
                    <a:lnTo>
                      <a:pt x="37" y="18"/>
                    </a:lnTo>
                    <a:lnTo>
                      <a:pt x="54" y="29"/>
                    </a:lnTo>
                    <a:lnTo>
                      <a:pt x="71" y="44"/>
                    </a:lnTo>
                    <a:lnTo>
                      <a:pt x="88" y="64"/>
                    </a:lnTo>
                    <a:lnTo>
                      <a:pt x="102" y="87"/>
                    </a:lnTo>
                    <a:lnTo>
                      <a:pt x="117" y="112"/>
                    </a:lnTo>
                    <a:lnTo>
                      <a:pt x="131" y="142"/>
                    </a:lnTo>
                    <a:lnTo>
                      <a:pt x="143" y="175"/>
                    </a:lnTo>
                    <a:lnTo>
                      <a:pt x="154" y="211"/>
                    </a:lnTo>
                    <a:lnTo>
                      <a:pt x="164" y="248"/>
                    </a:lnTo>
                    <a:lnTo>
                      <a:pt x="172" y="289"/>
                    </a:lnTo>
                    <a:lnTo>
                      <a:pt x="178" y="332"/>
                    </a:lnTo>
                    <a:lnTo>
                      <a:pt x="183" y="377"/>
                    </a:lnTo>
                    <a:lnTo>
                      <a:pt x="185" y="423"/>
                    </a:lnTo>
                    <a:lnTo>
                      <a:pt x="185" y="470"/>
                    </a:lnTo>
                    <a:lnTo>
                      <a:pt x="195" y="470"/>
                    </a:lnTo>
                    <a:lnTo>
                      <a:pt x="192" y="423"/>
                    </a:lnTo>
                    <a:lnTo>
                      <a:pt x="190" y="377"/>
                    </a:lnTo>
                    <a:lnTo>
                      <a:pt x="185" y="332"/>
                    </a:lnTo>
                    <a:lnTo>
                      <a:pt x="178" y="289"/>
                    </a:lnTo>
                    <a:lnTo>
                      <a:pt x="170" y="248"/>
                    </a:lnTo>
                    <a:lnTo>
                      <a:pt x="161" y="209"/>
                    </a:lnTo>
                    <a:lnTo>
                      <a:pt x="150" y="173"/>
                    </a:lnTo>
                    <a:lnTo>
                      <a:pt x="138" y="140"/>
                    </a:lnTo>
                    <a:lnTo>
                      <a:pt x="124" y="110"/>
                    </a:lnTo>
                    <a:lnTo>
                      <a:pt x="109" y="82"/>
                    </a:lnTo>
                    <a:lnTo>
                      <a:pt x="94" y="59"/>
                    </a:lnTo>
                    <a:lnTo>
                      <a:pt x="76" y="40"/>
                    </a:lnTo>
                    <a:lnTo>
                      <a:pt x="59" y="22"/>
                    </a:lnTo>
                    <a:lnTo>
                      <a:pt x="39" y="11"/>
                    </a:lnTo>
                    <a:lnTo>
                      <a:pt x="20" y="4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5" name="Freeform 410"/>
              <p:cNvSpPr/>
              <p:nvPr/>
            </p:nvSpPr>
            <p:spPr>
              <a:xfrm>
                <a:off x="2988" y="1385"/>
                <a:ext cx="54" cy="116"/>
              </a:xfrm>
              <a:custGeom>
                <a:avLst/>
                <a:gdLst>
                  <a:gd name="txL" fmla="*/ 0 w 195"/>
                  <a:gd name="txT" fmla="*/ 0 h 470"/>
                  <a:gd name="txR" fmla="*/ 195 w 195"/>
                  <a:gd name="txB" fmla="*/ 470 h 47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95" h="470">
                    <a:moveTo>
                      <a:pt x="10" y="470"/>
                    </a:moveTo>
                    <a:lnTo>
                      <a:pt x="10" y="470"/>
                    </a:lnTo>
                    <a:lnTo>
                      <a:pt x="10" y="423"/>
                    </a:lnTo>
                    <a:lnTo>
                      <a:pt x="12" y="377"/>
                    </a:lnTo>
                    <a:lnTo>
                      <a:pt x="17" y="332"/>
                    </a:lnTo>
                    <a:lnTo>
                      <a:pt x="23" y="289"/>
                    </a:lnTo>
                    <a:lnTo>
                      <a:pt x="32" y="248"/>
                    </a:lnTo>
                    <a:lnTo>
                      <a:pt x="41" y="211"/>
                    </a:lnTo>
                    <a:lnTo>
                      <a:pt x="52" y="175"/>
                    </a:lnTo>
                    <a:lnTo>
                      <a:pt x="64" y="142"/>
                    </a:lnTo>
                    <a:lnTo>
                      <a:pt x="78" y="112"/>
                    </a:lnTo>
                    <a:lnTo>
                      <a:pt x="93" y="87"/>
                    </a:lnTo>
                    <a:lnTo>
                      <a:pt x="108" y="64"/>
                    </a:lnTo>
                    <a:lnTo>
                      <a:pt x="124" y="44"/>
                    </a:lnTo>
                    <a:lnTo>
                      <a:pt x="141" y="29"/>
                    </a:lnTo>
                    <a:lnTo>
                      <a:pt x="158" y="18"/>
                    </a:lnTo>
                    <a:lnTo>
                      <a:pt x="175" y="11"/>
                    </a:lnTo>
                    <a:lnTo>
                      <a:pt x="195" y="10"/>
                    </a:lnTo>
                    <a:lnTo>
                      <a:pt x="195" y="0"/>
                    </a:lnTo>
                    <a:lnTo>
                      <a:pt x="175" y="4"/>
                    </a:lnTo>
                    <a:lnTo>
                      <a:pt x="156" y="11"/>
                    </a:lnTo>
                    <a:lnTo>
                      <a:pt x="136" y="22"/>
                    </a:lnTo>
                    <a:lnTo>
                      <a:pt x="119" y="40"/>
                    </a:lnTo>
                    <a:lnTo>
                      <a:pt x="101" y="59"/>
                    </a:lnTo>
                    <a:lnTo>
                      <a:pt x="86" y="82"/>
                    </a:lnTo>
                    <a:lnTo>
                      <a:pt x="71" y="110"/>
                    </a:lnTo>
                    <a:lnTo>
                      <a:pt x="57" y="140"/>
                    </a:lnTo>
                    <a:lnTo>
                      <a:pt x="45" y="173"/>
                    </a:lnTo>
                    <a:lnTo>
                      <a:pt x="34" y="209"/>
                    </a:lnTo>
                    <a:lnTo>
                      <a:pt x="25" y="248"/>
                    </a:lnTo>
                    <a:lnTo>
                      <a:pt x="17" y="289"/>
                    </a:lnTo>
                    <a:lnTo>
                      <a:pt x="10" y="332"/>
                    </a:lnTo>
                    <a:lnTo>
                      <a:pt x="5" y="377"/>
                    </a:lnTo>
                    <a:lnTo>
                      <a:pt x="3" y="423"/>
                    </a:lnTo>
                    <a:lnTo>
                      <a:pt x="0" y="470"/>
                    </a:lnTo>
                    <a:lnTo>
                      <a:pt x="10" y="4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6" name="Freeform 411"/>
              <p:cNvSpPr/>
              <p:nvPr/>
            </p:nvSpPr>
            <p:spPr>
              <a:xfrm>
                <a:off x="2988" y="1501"/>
                <a:ext cx="54" cy="115"/>
              </a:xfrm>
              <a:custGeom>
                <a:avLst/>
                <a:gdLst>
                  <a:gd name="txL" fmla="*/ 0 w 195"/>
                  <a:gd name="txT" fmla="*/ 0 h 470"/>
                  <a:gd name="txR" fmla="*/ 195 w 195"/>
                  <a:gd name="txB" fmla="*/ 470 h 47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95" h="470">
                    <a:moveTo>
                      <a:pt x="195" y="460"/>
                    </a:moveTo>
                    <a:lnTo>
                      <a:pt x="195" y="460"/>
                    </a:lnTo>
                    <a:lnTo>
                      <a:pt x="175" y="459"/>
                    </a:lnTo>
                    <a:lnTo>
                      <a:pt x="158" y="452"/>
                    </a:lnTo>
                    <a:lnTo>
                      <a:pt x="141" y="441"/>
                    </a:lnTo>
                    <a:lnTo>
                      <a:pt x="124" y="426"/>
                    </a:lnTo>
                    <a:lnTo>
                      <a:pt x="108" y="406"/>
                    </a:lnTo>
                    <a:lnTo>
                      <a:pt x="93" y="383"/>
                    </a:lnTo>
                    <a:lnTo>
                      <a:pt x="78" y="357"/>
                    </a:lnTo>
                    <a:lnTo>
                      <a:pt x="64" y="327"/>
                    </a:lnTo>
                    <a:lnTo>
                      <a:pt x="52" y="295"/>
                    </a:lnTo>
                    <a:lnTo>
                      <a:pt x="41" y="258"/>
                    </a:lnTo>
                    <a:lnTo>
                      <a:pt x="32" y="221"/>
                    </a:lnTo>
                    <a:lnTo>
                      <a:pt x="23" y="181"/>
                    </a:lnTo>
                    <a:lnTo>
                      <a:pt x="17" y="138"/>
                    </a:lnTo>
                    <a:lnTo>
                      <a:pt x="12" y="93"/>
                    </a:lnTo>
                    <a:lnTo>
                      <a:pt x="10" y="4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3" y="47"/>
                    </a:lnTo>
                    <a:lnTo>
                      <a:pt x="5" y="93"/>
                    </a:lnTo>
                    <a:lnTo>
                      <a:pt x="10" y="138"/>
                    </a:lnTo>
                    <a:lnTo>
                      <a:pt x="17" y="181"/>
                    </a:lnTo>
                    <a:lnTo>
                      <a:pt x="25" y="221"/>
                    </a:lnTo>
                    <a:lnTo>
                      <a:pt x="34" y="260"/>
                    </a:lnTo>
                    <a:lnTo>
                      <a:pt x="45" y="297"/>
                    </a:lnTo>
                    <a:lnTo>
                      <a:pt x="57" y="329"/>
                    </a:lnTo>
                    <a:lnTo>
                      <a:pt x="71" y="359"/>
                    </a:lnTo>
                    <a:lnTo>
                      <a:pt x="86" y="388"/>
                    </a:lnTo>
                    <a:lnTo>
                      <a:pt x="101" y="411"/>
                    </a:lnTo>
                    <a:lnTo>
                      <a:pt x="119" y="430"/>
                    </a:lnTo>
                    <a:lnTo>
                      <a:pt x="136" y="448"/>
                    </a:lnTo>
                    <a:lnTo>
                      <a:pt x="156" y="459"/>
                    </a:lnTo>
                    <a:lnTo>
                      <a:pt x="175" y="466"/>
                    </a:lnTo>
                    <a:lnTo>
                      <a:pt x="195" y="470"/>
                    </a:lnTo>
                    <a:lnTo>
                      <a:pt x="195" y="46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7" name="Freeform 412"/>
              <p:cNvSpPr/>
              <p:nvPr/>
            </p:nvSpPr>
            <p:spPr>
              <a:xfrm>
                <a:off x="3042" y="1501"/>
                <a:ext cx="52" cy="115"/>
              </a:xfrm>
              <a:custGeom>
                <a:avLst/>
                <a:gdLst>
                  <a:gd name="txL" fmla="*/ 0 w 195"/>
                  <a:gd name="txT" fmla="*/ 0 h 470"/>
                  <a:gd name="txR" fmla="*/ 195 w 195"/>
                  <a:gd name="txB" fmla="*/ 470 h 47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95" h="470">
                    <a:moveTo>
                      <a:pt x="185" y="0"/>
                    </a:moveTo>
                    <a:lnTo>
                      <a:pt x="185" y="0"/>
                    </a:lnTo>
                    <a:lnTo>
                      <a:pt x="185" y="47"/>
                    </a:lnTo>
                    <a:lnTo>
                      <a:pt x="183" y="93"/>
                    </a:lnTo>
                    <a:lnTo>
                      <a:pt x="178" y="138"/>
                    </a:lnTo>
                    <a:lnTo>
                      <a:pt x="172" y="181"/>
                    </a:lnTo>
                    <a:lnTo>
                      <a:pt x="164" y="221"/>
                    </a:lnTo>
                    <a:lnTo>
                      <a:pt x="154" y="258"/>
                    </a:lnTo>
                    <a:lnTo>
                      <a:pt x="143" y="295"/>
                    </a:lnTo>
                    <a:lnTo>
                      <a:pt x="131" y="327"/>
                    </a:lnTo>
                    <a:lnTo>
                      <a:pt x="117" y="357"/>
                    </a:lnTo>
                    <a:lnTo>
                      <a:pt x="102" y="383"/>
                    </a:lnTo>
                    <a:lnTo>
                      <a:pt x="88" y="406"/>
                    </a:lnTo>
                    <a:lnTo>
                      <a:pt x="71" y="426"/>
                    </a:lnTo>
                    <a:lnTo>
                      <a:pt x="54" y="441"/>
                    </a:lnTo>
                    <a:lnTo>
                      <a:pt x="37" y="452"/>
                    </a:lnTo>
                    <a:lnTo>
                      <a:pt x="20" y="459"/>
                    </a:lnTo>
                    <a:lnTo>
                      <a:pt x="0" y="460"/>
                    </a:lnTo>
                    <a:lnTo>
                      <a:pt x="0" y="470"/>
                    </a:lnTo>
                    <a:lnTo>
                      <a:pt x="20" y="466"/>
                    </a:lnTo>
                    <a:lnTo>
                      <a:pt x="39" y="459"/>
                    </a:lnTo>
                    <a:lnTo>
                      <a:pt x="59" y="448"/>
                    </a:lnTo>
                    <a:lnTo>
                      <a:pt x="76" y="430"/>
                    </a:lnTo>
                    <a:lnTo>
                      <a:pt x="94" y="411"/>
                    </a:lnTo>
                    <a:lnTo>
                      <a:pt x="109" y="388"/>
                    </a:lnTo>
                    <a:lnTo>
                      <a:pt x="124" y="359"/>
                    </a:lnTo>
                    <a:lnTo>
                      <a:pt x="138" y="329"/>
                    </a:lnTo>
                    <a:lnTo>
                      <a:pt x="150" y="297"/>
                    </a:lnTo>
                    <a:lnTo>
                      <a:pt x="161" y="260"/>
                    </a:lnTo>
                    <a:lnTo>
                      <a:pt x="170" y="221"/>
                    </a:lnTo>
                    <a:lnTo>
                      <a:pt x="178" y="181"/>
                    </a:lnTo>
                    <a:lnTo>
                      <a:pt x="185" y="138"/>
                    </a:lnTo>
                    <a:lnTo>
                      <a:pt x="190" y="93"/>
                    </a:lnTo>
                    <a:lnTo>
                      <a:pt x="192" y="47"/>
                    </a:lnTo>
                    <a:lnTo>
                      <a:pt x="195" y="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" name="Freeform 413"/>
              <p:cNvSpPr/>
              <p:nvPr/>
            </p:nvSpPr>
            <p:spPr>
              <a:xfrm>
                <a:off x="2928" y="1433"/>
                <a:ext cx="80" cy="106"/>
              </a:xfrm>
              <a:custGeom>
                <a:avLst/>
                <a:gdLst>
                  <a:gd name="txL" fmla="*/ 0 w 294"/>
                  <a:gd name="txT" fmla="*/ 0 h 428"/>
                  <a:gd name="txR" fmla="*/ 294 w 294"/>
                  <a:gd name="txB" fmla="*/ 428 h 428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94" h="428">
                    <a:moveTo>
                      <a:pt x="16" y="0"/>
                    </a:moveTo>
                    <a:lnTo>
                      <a:pt x="16" y="0"/>
                    </a:lnTo>
                    <a:lnTo>
                      <a:pt x="7" y="18"/>
                    </a:lnTo>
                    <a:lnTo>
                      <a:pt x="3" y="39"/>
                    </a:lnTo>
                    <a:lnTo>
                      <a:pt x="0" y="60"/>
                    </a:lnTo>
                    <a:lnTo>
                      <a:pt x="4" y="84"/>
                    </a:lnTo>
                    <a:lnTo>
                      <a:pt x="11" y="109"/>
                    </a:lnTo>
                    <a:lnTo>
                      <a:pt x="21" y="136"/>
                    </a:lnTo>
                    <a:lnTo>
                      <a:pt x="34" y="164"/>
                    </a:lnTo>
                    <a:lnTo>
                      <a:pt x="51" y="192"/>
                    </a:lnTo>
                    <a:lnTo>
                      <a:pt x="71" y="221"/>
                    </a:lnTo>
                    <a:lnTo>
                      <a:pt x="94" y="251"/>
                    </a:lnTo>
                    <a:lnTo>
                      <a:pt x="121" y="281"/>
                    </a:lnTo>
                    <a:lnTo>
                      <a:pt x="150" y="311"/>
                    </a:lnTo>
                    <a:lnTo>
                      <a:pt x="181" y="341"/>
                    </a:lnTo>
                    <a:lnTo>
                      <a:pt x="214" y="372"/>
                    </a:lnTo>
                    <a:lnTo>
                      <a:pt x="251" y="401"/>
                    </a:lnTo>
                    <a:lnTo>
                      <a:pt x="289" y="428"/>
                    </a:lnTo>
                    <a:lnTo>
                      <a:pt x="294" y="421"/>
                    </a:lnTo>
                    <a:lnTo>
                      <a:pt x="256" y="394"/>
                    </a:lnTo>
                    <a:lnTo>
                      <a:pt x="219" y="365"/>
                    </a:lnTo>
                    <a:lnTo>
                      <a:pt x="186" y="336"/>
                    </a:lnTo>
                    <a:lnTo>
                      <a:pt x="155" y="306"/>
                    </a:lnTo>
                    <a:lnTo>
                      <a:pt x="126" y="276"/>
                    </a:lnTo>
                    <a:lnTo>
                      <a:pt x="100" y="246"/>
                    </a:lnTo>
                    <a:lnTo>
                      <a:pt x="77" y="216"/>
                    </a:lnTo>
                    <a:lnTo>
                      <a:pt x="58" y="188"/>
                    </a:lnTo>
                    <a:lnTo>
                      <a:pt x="41" y="161"/>
                    </a:lnTo>
                    <a:lnTo>
                      <a:pt x="28" y="134"/>
                    </a:lnTo>
                    <a:lnTo>
                      <a:pt x="18" y="107"/>
                    </a:lnTo>
                    <a:lnTo>
                      <a:pt x="11" y="84"/>
                    </a:lnTo>
                    <a:lnTo>
                      <a:pt x="10" y="60"/>
                    </a:lnTo>
                    <a:lnTo>
                      <a:pt x="10" y="39"/>
                    </a:lnTo>
                    <a:lnTo>
                      <a:pt x="14" y="21"/>
                    </a:lnTo>
                    <a:lnTo>
                      <a:pt x="23" y="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9" name="Freeform 414"/>
              <p:cNvSpPr/>
              <p:nvPr/>
            </p:nvSpPr>
            <p:spPr>
              <a:xfrm>
                <a:off x="2932" y="1422"/>
                <a:ext cx="135" cy="40"/>
              </a:xfrm>
              <a:custGeom>
                <a:avLst/>
                <a:gdLst>
                  <a:gd name="txL" fmla="*/ 0 w 497"/>
                  <a:gd name="txT" fmla="*/ 0 h 162"/>
                  <a:gd name="txR" fmla="*/ 497 w 497"/>
                  <a:gd name="txB" fmla="*/ 162 h 162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497" h="162">
                    <a:moveTo>
                      <a:pt x="497" y="156"/>
                    </a:moveTo>
                    <a:lnTo>
                      <a:pt x="497" y="156"/>
                    </a:lnTo>
                    <a:lnTo>
                      <a:pt x="457" y="129"/>
                    </a:lnTo>
                    <a:lnTo>
                      <a:pt x="418" y="105"/>
                    </a:lnTo>
                    <a:lnTo>
                      <a:pt x="378" y="83"/>
                    </a:lnTo>
                    <a:lnTo>
                      <a:pt x="339" y="63"/>
                    </a:lnTo>
                    <a:lnTo>
                      <a:pt x="301" y="46"/>
                    </a:lnTo>
                    <a:lnTo>
                      <a:pt x="264" y="32"/>
                    </a:lnTo>
                    <a:lnTo>
                      <a:pt x="228" y="21"/>
                    </a:lnTo>
                    <a:lnTo>
                      <a:pt x="194" y="12"/>
                    </a:lnTo>
                    <a:lnTo>
                      <a:pt x="160" y="6"/>
                    </a:lnTo>
                    <a:lnTo>
                      <a:pt x="130" y="2"/>
                    </a:lnTo>
                    <a:lnTo>
                      <a:pt x="103" y="0"/>
                    </a:lnTo>
                    <a:lnTo>
                      <a:pt x="76" y="4"/>
                    </a:lnTo>
                    <a:lnTo>
                      <a:pt x="52" y="9"/>
                    </a:lnTo>
                    <a:lnTo>
                      <a:pt x="33" y="17"/>
                    </a:lnTo>
                    <a:lnTo>
                      <a:pt x="15" y="30"/>
                    </a:lnTo>
                    <a:lnTo>
                      <a:pt x="0" y="45"/>
                    </a:lnTo>
                    <a:lnTo>
                      <a:pt x="7" y="50"/>
                    </a:lnTo>
                    <a:lnTo>
                      <a:pt x="20" y="35"/>
                    </a:lnTo>
                    <a:lnTo>
                      <a:pt x="35" y="24"/>
                    </a:lnTo>
                    <a:lnTo>
                      <a:pt x="55" y="16"/>
                    </a:lnTo>
                    <a:lnTo>
                      <a:pt x="76" y="11"/>
                    </a:lnTo>
                    <a:lnTo>
                      <a:pt x="103" y="9"/>
                    </a:lnTo>
                    <a:lnTo>
                      <a:pt x="130" y="9"/>
                    </a:lnTo>
                    <a:lnTo>
                      <a:pt x="160" y="13"/>
                    </a:lnTo>
                    <a:lnTo>
                      <a:pt x="194" y="19"/>
                    </a:lnTo>
                    <a:lnTo>
                      <a:pt x="226" y="28"/>
                    </a:lnTo>
                    <a:lnTo>
                      <a:pt x="262" y="39"/>
                    </a:lnTo>
                    <a:lnTo>
                      <a:pt x="299" y="53"/>
                    </a:lnTo>
                    <a:lnTo>
                      <a:pt x="337" y="70"/>
                    </a:lnTo>
                    <a:lnTo>
                      <a:pt x="376" y="90"/>
                    </a:lnTo>
                    <a:lnTo>
                      <a:pt x="414" y="112"/>
                    </a:lnTo>
                    <a:lnTo>
                      <a:pt x="453" y="136"/>
                    </a:lnTo>
                    <a:lnTo>
                      <a:pt x="492" y="162"/>
                    </a:lnTo>
                    <a:lnTo>
                      <a:pt x="497" y="15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0" name="Freeform 415"/>
              <p:cNvSpPr/>
              <p:nvPr/>
            </p:nvSpPr>
            <p:spPr>
              <a:xfrm>
                <a:off x="3066" y="1460"/>
                <a:ext cx="79" cy="106"/>
              </a:xfrm>
              <a:custGeom>
                <a:avLst/>
                <a:gdLst>
                  <a:gd name="txL" fmla="*/ 0 w 292"/>
                  <a:gd name="txT" fmla="*/ 0 h 428"/>
                  <a:gd name="txR" fmla="*/ 292 w 292"/>
                  <a:gd name="txB" fmla="*/ 428 h 428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92" h="428">
                    <a:moveTo>
                      <a:pt x="276" y="428"/>
                    </a:moveTo>
                    <a:lnTo>
                      <a:pt x="276" y="428"/>
                    </a:lnTo>
                    <a:lnTo>
                      <a:pt x="285" y="409"/>
                    </a:lnTo>
                    <a:lnTo>
                      <a:pt x="291" y="389"/>
                    </a:lnTo>
                    <a:lnTo>
                      <a:pt x="292" y="367"/>
                    </a:lnTo>
                    <a:lnTo>
                      <a:pt x="289" y="344"/>
                    </a:lnTo>
                    <a:lnTo>
                      <a:pt x="283" y="317"/>
                    </a:lnTo>
                    <a:lnTo>
                      <a:pt x="273" y="292"/>
                    </a:lnTo>
                    <a:lnTo>
                      <a:pt x="259" y="264"/>
                    </a:lnTo>
                    <a:lnTo>
                      <a:pt x="243" y="234"/>
                    </a:lnTo>
                    <a:lnTo>
                      <a:pt x="222" y="206"/>
                    </a:lnTo>
                    <a:lnTo>
                      <a:pt x="199" y="177"/>
                    </a:lnTo>
                    <a:lnTo>
                      <a:pt x="173" y="147"/>
                    </a:lnTo>
                    <a:lnTo>
                      <a:pt x="144" y="117"/>
                    </a:lnTo>
                    <a:lnTo>
                      <a:pt x="113" y="87"/>
                    </a:lnTo>
                    <a:lnTo>
                      <a:pt x="79" y="56"/>
                    </a:lnTo>
                    <a:lnTo>
                      <a:pt x="43" y="27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38" y="34"/>
                    </a:lnTo>
                    <a:lnTo>
                      <a:pt x="75" y="63"/>
                    </a:lnTo>
                    <a:lnTo>
                      <a:pt x="108" y="92"/>
                    </a:lnTo>
                    <a:lnTo>
                      <a:pt x="139" y="122"/>
                    </a:lnTo>
                    <a:lnTo>
                      <a:pt x="168" y="151"/>
                    </a:lnTo>
                    <a:lnTo>
                      <a:pt x="192" y="181"/>
                    </a:lnTo>
                    <a:lnTo>
                      <a:pt x="215" y="210"/>
                    </a:lnTo>
                    <a:lnTo>
                      <a:pt x="236" y="239"/>
                    </a:lnTo>
                    <a:lnTo>
                      <a:pt x="252" y="267"/>
                    </a:lnTo>
                    <a:lnTo>
                      <a:pt x="266" y="294"/>
                    </a:lnTo>
                    <a:lnTo>
                      <a:pt x="276" y="320"/>
                    </a:lnTo>
                    <a:lnTo>
                      <a:pt x="282" y="344"/>
                    </a:lnTo>
                    <a:lnTo>
                      <a:pt x="285" y="367"/>
                    </a:lnTo>
                    <a:lnTo>
                      <a:pt x="284" y="389"/>
                    </a:lnTo>
                    <a:lnTo>
                      <a:pt x="279" y="407"/>
                    </a:lnTo>
                    <a:lnTo>
                      <a:pt x="269" y="423"/>
                    </a:lnTo>
                    <a:lnTo>
                      <a:pt x="276" y="4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1" name="Freeform 416"/>
              <p:cNvSpPr/>
              <p:nvPr/>
            </p:nvSpPr>
            <p:spPr>
              <a:xfrm>
                <a:off x="3007" y="1537"/>
                <a:ext cx="134" cy="40"/>
              </a:xfrm>
              <a:custGeom>
                <a:avLst/>
                <a:gdLst>
                  <a:gd name="txL" fmla="*/ 0 w 495"/>
                  <a:gd name="txT" fmla="*/ 0 h 161"/>
                  <a:gd name="txR" fmla="*/ 495 w 495"/>
                  <a:gd name="txB" fmla="*/ 161 h 161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495" h="161">
                    <a:moveTo>
                      <a:pt x="0" y="7"/>
                    </a:moveTo>
                    <a:lnTo>
                      <a:pt x="0" y="7"/>
                    </a:lnTo>
                    <a:lnTo>
                      <a:pt x="39" y="34"/>
                    </a:lnTo>
                    <a:lnTo>
                      <a:pt x="79" y="58"/>
                    </a:lnTo>
                    <a:lnTo>
                      <a:pt x="119" y="80"/>
                    </a:lnTo>
                    <a:lnTo>
                      <a:pt x="158" y="99"/>
                    </a:lnTo>
                    <a:lnTo>
                      <a:pt x="196" y="115"/>
                    </a:lnTo>
                    <a:lnTo>
                      <a:pt x="232" y="130"/>
                    </a:lnTo>
                    <a:lnTo>
                      <a:pt x="267" y="142"/>
                    </a:lnTo>
                    <a:lnTo>
                      <a:pt x="303" y="151"/>
                    </a:lnTo>
                    <a:lnTo>
                      <a:pt x="335" y="157"/>
                    </a:lnTo>
                    <a:lnTo>
                      <a:pt x="365" y="160"/>
                    </a:lnTo>
                    <a:lnTo>
                      <a:pt x="394" y="161"/>
                    </a:lnTo>
                    <a:lnTo>
                      <a:pt x="419" y="158"/>
                    </a:lnTo>
                    <a:lnTo>
                      <a:pt x="443" y="153"/>
                    </a:lnTo>
                    <a:lnTo>
                      <a:pt x="463" y="145"/>
                    </a:lnTo>
                    <a:lnTo>
                      <a:pt x="480" y="133"/>
                    </a:lnTo>
                    <a:lnTo>
                      <a:pt x="495" y="118"/>
                    </a:lnTo>
                    <a:lnTo>
                      <a:pt x="488" y="113"/>
                    </a:lnTo>
                    <a:lnTo>
                      <a:pt x="476" y="128"/>
                    </a:lnTo>
                    <a:lnTo>
                      <a:pt x="461" y="138"/>
                    </a:lnTo>
                    <a:lnTo>
                      <a:pt x="441" y="147"/>
                    </a:lnTo>
                    <a:lnTo>
                      <a:pt x="419" y="151"/>
                    </a:lnTo>
                    <a:lnTo>
                      <a:pt x="394" y="155"/>
                    </a:lnTo>
                    <a:lnTo>
                      <a:pt x="365" y="153"/>
                    </a:lnTo>
                    <a:lnTo>
                      <a:pt x="335" y="150"/>
                    </a:lnTo>
                    <a:lnTo>
                      <a:pt x="303" y="144"/>
                    </a:lnTo>
                    <a:lnTo>
                      <a:pt x="270" y="135"/>
                    </a:lnTo>
                    <a:lnTo>
                      <a:pt x="234" y="123"/>
                    </a:lnTo>
                    <a:lnTo>
                      <a:pt x="198" y="109"/>
                    </a:lnTo>
                    <a:lnTo>
                      <a:pt x="160" y="92"/>
                    </a:lnTo>
                    <a:lnTo>
                      <a:pt x="121" y="73"/>
                    </a:lnTo>
                    <a:lnTo>
                      <a:pt x="83" y="51"/>
                    </a:lnTo>
                    <a:lnTo>
                      <a:pt x="44" y="27"/>
                    </a:lnTo>
                    <a:lnTo>
                      <a:pt x="5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403">
                <a:extLst>
                  <a:ext uri="{FF2B5EF4-FFF2-40B4-BE49-F238E27FC236}">
                    <a16:creationId xmlns:a16="http://schemas.microsoft.com/office/drawing/2014/main" id="{19FBDD34-007D-4613-90B6-0040D4469654}"/>
                  </a:ext>
                </a:extLst>
              </p:cNvPr>
              <p:cNvSpPr/>
              <p:nvPr/>
            </p:nvSpPr>
            <p:spPr>
              <a:xfrm>
                <a:off x="3705" y="1471"/>
                <a:ext cx="215" cy="153"/>
              </a:xfrm>
              <a:custGeom>
                <a:avLst/>
                <a:gdLst>
                  <a:gd name="txL" fmla="*/ 0 w 792"/>
                  <a:gd name="txT" fmla="*/ 0 h 619"/>
                  <a:gd name="txR" fmla="*/ 792 w 792"/>
                  <a:gd name="txB" fmla="*/ 619 h 619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792" h="619">
                    <a:moveTo>
                      <a:pt x="505" y="465"/>
                    </a:moveTo>
                    <a:lnTo>
                      <a:pt x="505" y="465"/>
                    </a:lnTo>
                    <a:lnTo>
                      <a:pt x="543" y="437"/>
                    </a:lnTo>
                    <a:lnTo>
                      <a:pt x="580" y="408"/>
                    </a:lnTo>
                    <a:lnTo>
                      <a:pt x="614" y="378"/>
                    </a:lnTo>
                    <a:lnTo>
                      <a:pt x="645" y="349"/>
                    </a:lnTo>
                    <a:lnTo>
                      <a:pt x="674" y="319"/>
                    </a:lnTo>
                    <a:lnTo>
                      <a:pt x="699" y="289"/>
                    </a:lnTo>
                    <a:lnTo>
                      <a:pt x="722" y="259"/>
                    </a:lnTo>
                    <a:lnTo>
                      <a:pt x="743" y="230"/>
                    </a:lnTo>
                    <a:lnTo>
                      <a:pt x="759" y="202"/>
                    </a:lnTo>
                    <a:lnTo>
                      <a:pt x="773" y="175"/>
                    </a:lnTo>
                    <a:lnTo>
                      <a:pt x="783" y="148"/>
                    </a:lnTo>
                    <a:lnTo>
                      <a:pt x="789" y="124"/>
                    </a:lnTo>
                    <a:lnTo>
                      <a:pt x="792" y="100"/>
                    </a:lnTo>
                    <a:lnTo>
                      <a:pt x="791" y="79"/>
                    </a:lnTo>
                    <a:lnTo>
                      <a:pt x="785" y="60"/>
                    </a:lnTo>
                    <a:lnTo>
                      <a:pt x="776" y="42"/>
                    </a:lnTo>
                    <a:lnTo>
                      <a:pt x="762" y="27"/>
                    </a:lnTo>
                    <a:lnTo>
                      <a:pt x="746" y="16"/>
                    </a:lnTo>
                    <a:lnTo>
                      <a:pt x="726" y="8"/>
                    </a:lnTo>
                    <a:lnTo>
                      <a:pt x="703" y="2"/>
                    </a:lnTo>
                    <a:lnTo>
                      <a:pt x="678" y="0"/>
                    </a:lnTo>
                    <a:lnTo>
                      <a:pt x="649" y="1"/>
                    </a:lnTo>
                    <a:lnTo>
                      <a:pt x="619" y="4"/>
                    </a:lnTo>
                    <a:lnTo>
                      <a:pt x="587" y="10"/>
                    </a:lnTo>
                    <a:lnTo>
                      <a:pt x="553" y="19"/>
                    </a:lnTo>
                    <a:lnTo>
                      <a:pt x="517" y="31"/>
                    </a:lnTo>
                    <a:lnTo>
                      <a:pt x="481" y="45"/>
                    </a:lnTo>
                    <a:lnTo>
                      <a:pt x="443" y="62"/>
                    </a:lnTo>
                    <a:lnTo>
                      <a:pt x="404" y="82"/>
                    </a:lnTo>
                    <a:lnTo>
                      <a:pt x="365" y="103"/>
                    </a:lnTo>
                    <a:lnTo>
                      <a:pt x="326" y="128"/>
                    </a:lnTo>
                    <a:lnTo>
                      <a:pt x="287" y="154"/>
                    </a:lnTo>
                    <a:lnTo>
                      <a:pt x="249" y="182"/>
                    </a:lnTo>
                    <a:lnTo>
                      <a:pt x="212" y="210"/>
                    </a:lnTo>
                    <a:lnTo>
                      <a:pt x="179" y="240"/>
                    </a:lnTo>
                    <a:lnTo>
                      <a:pt x="147" y="270"/>
                    </a:lnTo>
                    <a:lnTo>
                      <a:pt x="119" y="300"/>
                    </a:lnTo>
                    <a:lnTo>
                      <a:pt x="92" y="330"/>
                    </a:lnTo>
                    <a:lnTo>
                      <a:pt x="69" y="359"/>
                    </a:lnTo>
                    <a:lnTo>
                      <a:pt x="50" y="388"/>
                    </a:lnTo>
                    <a:lnTo>
                      <a:pt x="32" y="416"/>
                    </a:lnTo>
                    <a:lnTo>
                      <a:pt x="20" y="444"/>
                    </a:lnTo>
                    <a:lnTo>
                      <a:pt x="9" y="469"/>
                    </a:lnTo>
                    <a:lnTo>
                      <a:pt x="4" y="495"/>
                    </a:lnTo>
                    <a:lnTo>
                      <a:pt x="0" y="518"/>
                    </a:lnTo>
                    <a:lnTo>
                      <a:pt x="1" y="540"/>
                    </a:lnTo>
                    <a:lnTo>
                      <a:pt x="7" y="559"/>
                    </a:lnTo>
                    <a:lnTo>
                      <a:pt x="16" y="576"/>
                    </a:lnTo>
                    <a:lnTo>
                      <a:pt x="29" y="591"/>
                    </a:lnTo>
                    <a:lnTo>
                      <a:pt x="46" y="603"/>
                    </a:lnTo>
                    <a:lnTo>
                      <a:pt x="66" y="611"/>
                    </a:lnTo>
                    <a:lnTo>
                      <a:pt x="89" y="616"/>
                    </a:lnTo>
                    <a:lnTo>
                      <a:pt x="114" y="619"/>
                    </a:lnTo>
                    <a:lnTo>
                      <a:pt x="142" y="618"/>
                    </a:lnTo>
                    <a:lnTo>
                      <a:pt x="173" y="614"/>
                    </a:lnTo>
                    <a:lnTo>
                      <a:pt x="205" y="609"/>
                    </a:lnTo>
                    <a:lnTo>
                      <a:pt x="238" y="599"/>
                    </a:lnTo>
                    <a:lnTo>
                      <a:pt x="274" y="588"/>
                    </a:lnTo>
                    <a:lnTo>
                      <a:pt x="311" y="573"/>
                    </a:lnTo>
                    <a:lnTo>
                      <a:pt x="349" y="557"/>
                    </a:lnTo>
                    <a:lnTo>
                      <a:pt x="388" y="537"/>
                    </a:lnTo>
                    <a:lnTo>
                      <a:pt x="427" y="515"/>
                    </a:lnTo>
                    <a:lnTo>
                      <a:pt x="466" y="491"/>
                    </a:lnTo>
                    <a:lnTo>
                      <a:pt x="505" y="465"/>
                    </a:lnTo>
                  </a:path>
                </a:pathLst>
              </a:custGeom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67" name="Freeform 404">
                <a:extLst>
                  <a:ext uri="{FF2B5EF4-FFF2-40B4-BE49-F238E27FC236}">
                    <a16:creationId xmlns:a16="http://schemas.microsoft.com/office/drawing/2014/main" id="{611BE615-E6CF-4EB6-95A9-25CD306F4FAA}"/>
                  </a:ext>
                </a:extLst>
              </p:cNvPr>
              <p:cNvSpPr/>
              <p:nvPr/>
            </p:nvSpPr>
            <p:spPr>
              <a:xfrm>
                <a:off x="3759" y="1434"/>
                <a:ext cx="103" cy="229"/>
              </a:xfrm>
              <a:custGeom>
                <a:avLst/>
                <a:gdLst>
                  <a:gd name="txL" fmla="*/ 0 w 380"/>
                  <a:gd name="txT" fmla="*/ 0 h 930"/>
                  <a:gd name="txR" fmla="*/ 380 w 380"/>
                  <a:gd name="txB" fmla="*/ 930 h 93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80" h="930">
                    <a:moveTo>
                      <a:pt x="380" y="465"/>
                    </a:moveTo>
                    <a:lnTo>
                      <a:pt x="380" y="465"/>
                    </a:lnTo>
                    <a:lnTo>
                      <a:pt x="379" y="418"/>
                    </a:lnTo>
                    <a:lnTo>
                      <a:pt x="377" y="372"/>
                    </a:lnTo>
                    <a:lnTo>
                      <a:pt x="372" y="327"/>
                    </a:lnTo>
                    <a:lnTo>
                      <a:pt x="365" y="284"/>
                    </a:lnTo>
                    <a:lnTo>
                      <a:pt x="357" y="243"/>
                    </a:lnTo>
                    <a:lnTo>
                      <a:pt x="348" y="205"/>
                    </a:lnTo>
                    <a:lnTo>
                      <a:pt x="336" y="169"/>
                    </a:lnTo>
                    <a:lnTo>
                      <a:pt x="325" y="136"/>
                    </a:lnTo>
                    <a:lnTo>
                      <a:pt x="311" y="106"/>
                    </a:lnTo>
                    <a:lnTo>
                      <a:pt x="296" y="79"/>
                    </a:lnTo>
                    <a:lnTo>
                      <a:pt x="281" y="56"/>
                    </a:lnTo>
                    <a:lnTo>
                      <a:pt x="264" y="37"/>
                    </a:lnTo>
                    <a:lnTo>
                      <a:pt x="246" y="21"/>
                    </a:lnTo>
                    <a:lnTo>
                      <a:pt x="228" y="9"/>
                    </a:lnTo>
                    <a:lnTo>
                      <a:pt x="210" y="2"/>
                    </a:lnTo>
                    <a:lnTo>
                      <a:pt x="190" y="0"/>
                    </a:lnTo>
                    <a:lnTo>
                      <a:pt x="170" y="2"/>
                    </a:lnTo>
                    <a:lnTo>
                      <a:pt x="152" y="9"/>
                    </a:lnTo>
                    <a:lnTo>
                      <a:pt x="134" y="21"/>
                    </a:lnTo>
                    <a:lnTo>
                      <a:pt x="116" y="37"/>
                    </a:lnTo>
                    <a:lnTo>
                      <a:pt x="99" y="56"/>
                    </a:lnTo>
                    <a:lnTo>
                      <a:pt x="84" y="79"/>
                    </a:lnTo>
                    <a:lnTo>
                      <a:pt x="69" y="106"/>
                    </a:lnTo>
                    <a:lnTo>
                      <a:pt x="55" y="136"/>
                    </a:lnTo>
                    <a:lnTo>
                      <a:pt x="44" y="169"/>
                    </a:lnTo>
                    <a:lnTo>
                      <a:pt x="32" y="205"/>
                    </a:lnTo>
                    <a:lnTo>
                      <a:pt x="23" y="243"/>
                    </a:lnTo>
                    <a:lnTo>
                      <a:pt x="15" y="284"/>
                    </a:lnTo>
                    <a:lnTo>
                      <a:pt x="8" y="327"/>
                    </a:lnTo>
                    <a:lnTo>
                      <a:pt x="4" y="372"/>
                    </a:lnTo>
                    <a:lnTo>
                      <a:pt x="1" y="418"/>
                    </a:lnTo>
                    <a:lnTo>
                      <a:pt x="0" y="465"/>
                    </a:lnTo>
                    <a:lnTo>
                      <a:pt x="1" y="512"/>
                    </a:lnTo>
                    <a:lnTo>
                      <a:pt x="4" y="558"/>
                    </a:lnTo>
                    <a:lnTo>
                      <a:pt x="8" y="603"/>
                    </a:lnTo>
                    <a:lnTo>
                      <a:pt x="15" y="646"/>
                    </a:lnTo>
                    <a:lnTo>
                      <a:pt x="23" y="686"/>
                    </a:lnTo>
                    <a:lnTo>
                      <a:pt x="32" y="724"/>
                    </a:lnTo>
                    <a:lnTo>
                      <a:pt x="44" y="761"/>
                    </a:lnTo>
                    <a:lnTo>
                      <a:pt x="55" y="793"/>
                    </a:lnTo>
                    <a:lnTo>
                      <a:pt x="69" y="823"/>
                    </a:lnTo>
                    <a:lnTo>
                      <a:pt x="84" y="851"/>
                    </a:lnTo>
                    <a:lnTo>
                      <a:pt x="99" y="874"/>
                    </a:lnTo>
                    <a:lnTo>
                      <a:pt x="116" y="893"/>
                    </a:lnTo>
                    <a:lnTo>
                      <a:pt x="134" y="909"/>
                    </a:lnTo>
                    <a:lnTo>
                      <a:pt x="152" y="921"/>
                    </a:lnTo>
                    <a:lnTo>
                      <a:pt x="170" y="928"/>
                    </a:lnTo>
                    <a:lnTo>
                      <a:pt x="190" y="930"/>
                    </a:lnTo>
                    <a:lnTo>
                      <a:pt x="210" y="928"/>
                    </a:lnTo>
                    <a:lnTo>
                      <a:pt x="228" y="921"/>
                    </a:lnTo>
                    <a:lnTo>
                      <a:pt x="246" y="909"/>
                    </a:lnTo>
                    <a:lnTo>
                      <a:pt x="264" y="893"/>
                    </a:lnTo>
                    <a:lnTo>
                      <a:pt x="281" y="874"/>
                    </a:lnTo>
                    <a:lnTo>
                      <a:pt x="296" y="851"/>
                    </a:lnTo>
                    <a:lnTo>
                      <a:pt x="311" y="823"/>
                    </a:lnTo>
                    <a:lnTo>
                      <a:pt x="325" y="793"/>
                    </a:lnTo>
                    <a:lnTo>
                      <a:pt x="336" y="761"/>
                    </a:lnTo>
                    <a:lnTo>
                      <a:pt x="348" y="724"/>
                    </a:lnTo>
                    <a:lnTo>
                      <a:pt x="357" y="686"/>
                    </a:lnTo>
                    <a:lnTo>
                      <a:pt x="365" y="646"/>
                    </a:lnTo>
                    <a:lnTo>
                      <a:pt x="372" y="603"/>
                    </a:lnTo>
                    <a:lnTo>
                      <a:pt x="377" y="558"/>
                    </a:lnTo>
                    <a:lnTo>
                      <a:pt x="379" y="512"/>
                    </a:lnTo>
                    <a:lnTo>
                      <a:pt x="380" y="465"/>
                    </a:lnTo>
                  </a:path>
                </a:pathLst>
              </a:custGeom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166" name="AutoShape 456"/>
          <p:cNvSpPr/>
          <p:nvPr/>
        </p:nvSpPr>
        <p:spPr>
          <a:xfrm>
            <a:off x="6605346" y="2826385"/>
            <a:ext cx="3987165" cy="104838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67" name="Text Box 462"/>
          <p:cNvSpPr txBox="1"/>
          <p:nvPr/>
        </p:nvSpPr>
        <p:spPr>
          <a:xfrm>
            <a:off x="6724726" y="3554095"/>
            <a:ext cx="69088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甲烷传感器</a:t>
            </a:r>
          </a:p>
        </p:txBody>
      </p:sp>
      <p:sp>
        <p:nvSpPr>
          <p:cNvPr id="6168" name="Text Box 463"/>
          <p:cNvSpPr txBox="1"/>
          <p:nvPr/>
        </p:nvSpPr>
        <p:spPr>
          <a:xfrm>
            <a:off x="7748346" y="3554730"/>
            <a:ext cx="558800" cy="24257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火光传感器</a:t>
            </a:r>
          </a:p>
        </p:txBody>
      </p:sp>
      <p:sp>
        <p:nvSpPr>
          <p:cNvPr id="6169" name="Text Box 464"/>
          <p:cNvSpPr txBox="1"/>
          <p:nvPr/>
        </p:nvSpPr>
        <p:spPr>
          <a:xfrm>
            <a:off x="8960561" y="3579495"/>
            <a:ext cx="69088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烟雾传感器</a:t>
            </a:r>
          </a:p>
        </p:txBody>
      </p:sp>
      <p:sp>
        <p:nvSpPr>
          <p:cNvPr id="6172" name="AutoShape 468"/>
          <p:cNvSpPr/>
          <p:nvPr/>
        </p:nvSpPr>
        <p:spPr>
          <a:xfrm>
            <a:off x="6598361" y="1368425"/>
            <a:ext cx="5051425" cy="100838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73" name="Text Box 470"/>
          <p:cNvSpPr txBox="1"/>
          <p:nvPr/>
        </p:nvSpPr>
        <p:spPr>
          <a:xfrm>
            <a:off x="6750126" y="2047875"/>
            <a:ext cx="434340" cy="206375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二氧化碳</a:t>
            </a:r>
          </a:p>
        </p:txBody>
      </p:sp>
      <p:sp>
        <p:nvSpPr>
          <p:cNvPr id="6174" name="Text Box 471"/>
          <p:cNvSpPr txBox="1"/>
          <p:nvPr/>
        </p:nvSpPr>
        <p:spPr>
          <a:xfrm>
            <a:off x="8204911" y="2047240"/>
            <a:ext cx="659130" cy="2349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人体红外</a:t>
            </a:r>
          </a:p>
        </p:txBody>
      </p:sp>
      <p:pic>
        <p:nvPicPr>
          <p:cNvPr id="6175" name="Picture 4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466" y="1670050"/>
            <a:ext cx="217805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76" name="Picture 4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741" y="1683385"/>
            <a:ext cx="283210" cy="287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77" name="Text Box 477"/>
          <p:cNvSpPr txBox="1"/>
          <p:nvPr/>
        </p:nvSpPr>
        <p:spPr>
          <a:xfrm>
            <a:off x="7581341" y="2047875"/>
            <a:ext cx="43434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78" name="Picture 478" descr="r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216" y="1683385"/>
            <a:ext cx="326390" cy="344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79" name="AutoShape 481"/>
          <p:cNvSpPr/>
          <p:nvPr/>
        </p:nvSpPr>
        <p:spPr>
          <a:xfrm>
            <a:off x="6602806" y="4279265"/>
            <a:ext cx="4831080" cy="86042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80" name="Text Box 482"/>
          <p:cNvSpPr txBox="1"/>
          <p:nvPr/>
        </p:nvSpPr>
        <p:spPr>
          <a:xfrm>
            <a:off x="6907606" y="4899660"/>
            <a:ext cx="615950" cy="20828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风扇</a:t>
            </a:r>
          </a:p>
        </p:txBody>
      </p:sp>
      <p:sp>
        <p:nvSpPr>
          <p:cNvPr id="6181" name="Text Box 483"/>
          <p:cNvSpPr txBox="1"/>
          <p:nvPr/>
        </p:nvSpPr>
        <p:spPr>
          <a:xfrm>
            <a:off x="8161096" y="4901565"/>
            <a:ext cx="471170" cy="20447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照明</a:t>
            </a:r>
          </a:p>
        </p:txBody>
      </p:sp>
      <p:sp>
        <p:nvSpPr>
          <p:cNvPr id="6182" name="Text Box 484"/>
          <p:cNvSpPr txBox="1"/>
          <p:nvPr/>
        </p:nvSpPr>
        <p:spPr>
          <a:xfrm>
            <a:off x="7562291" y="4901565"/>
            <a:ext cx="471170" cy="286385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窗帘</a:t>
            </a:r>
          </a:p>
        </p:txBody>
      </p:sp>
      <p:sp>
        <p:nvSpPr>
          <p:cNvPr id="6183" name="Text Box 485"/>
          <p:cNvSpPr txBox="1"/>
          <p:nvPr/>
        </p:nvSpPr>
        <p:spPr>
          <a:xfrm>
            <a:off x="8759901" y="4901565"/>
            <a:ext cx="469265" cy="13843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电磁锁</a:t>
            </a:r>
          </a:p>
        </p:txBody>
      </p:sp>
      <p:pic>
        <p:nvPicPr>
          <p:cNvPr id="6186" name="Picture 4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9206" y="4511040"/>
            <a:ext cx="297815" cy="3746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8" name="Picture 491" descr="p_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2291" y="4407535"/>
            <a:ext cx="391160" cy="4540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9" name="Picture 492" descr="게이트맨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5481" y="4407535"/>
            <a:ext cx="229870" cy="4991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90" name="Picture 4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0641" y="4472940"/>
            <a:ext cx="441325" cy="3829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91" name="AutoShape 500"/>
          <p:cNvSpPr/>
          <p:nvPr/>
        </p:nvSpPr>
        <p:spPr>
          <a:xfrm>
            <a:off x="6602806" y="5734050"/>
            <a:ext cx="3989705" cy="86233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92" name="AutoShape 513"/>
          <p:cNvSpPr/>
          <p:nvPr/>
        </p:nvSpPr>
        <p:spPr>
          <a:xfrm>
            <a:off x="7612456" y="1130300"/>
            <a:ext cx="2925445" cy="297180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环境监测</a:t>
            </a:r>
          </a:p>
        </p:txBody>
      </p:sp>
      <p:sp>
        <p:nvSpPr>
          <p:cNvPr id="6193" name="AutoShape 514"/>
          <p:cNvSpPr/>
          <p:nvPr/>
        </p:nvSpPr>
        <p:spPr>
          <a:xfrm>
            <a:off x="7563561" y="2616835"/>
            <a:ext cx="2195195" cy="287655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灾害警报</a:t>
            </a:r>
          </a:p>
        </p:txBody>
      </p:sp>
      <p:sp>
        <p:nvSpPr>
          <p:cNvPr id="6194" name="AutoShape 515"/>
          <p:cNvSpPr/>
          <p:nvPr/>
        </p:nvSpPr>
        <p:spPr>
          <a:xfrm>
            <a:off x="7563561" y="4071620"/>
            <a:ext cx="2195195" cy="286385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智能控制</a:t>
            </a:r>
          </a:p>
        </p:txBody>
      </p:sp>
      <p:sp>
        <p:nvSpPr>
          <p:cNvPr id="6195" name="AutoShape 516"/>
          <p:cNvSpPr/>
          <p:nvPr/>
        </p:nvSpPr>
        <p:spPr>
          <a:xfrm>
            <a:off x="7563561" y="5525770"/>
            <a:ext cx="2195195" cy="286385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安防监测</a:t>
            </a:r>
          </a:p>
        </p:txBody>
      </p:sp>
      <p:pic>
        <p:nvPicPr>
          <p:cNvPr id="6197" name="Picture 5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9526" y="4410710"/>
            <a:ext cx="346075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01" name="Text Box 529"/>
          <p:cNvSpPr txBox="1"/>
          <p:nvPr/>
        </p:nvSpPr>
        <p:spPr>
          <a:xfrm>
            <a:off x="9024061" y="2033905"/>
            <a:ext cx="43434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紫外线</a:t>
            </a:r>
          </a:p>
        </p:txBody>
      </p:sp>
      <p:pic>
        <p:nvPicPr>
          <p:cNvPr id="6199" name="Picture 5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7511" y="1664335"/>
            <a:ext cx="342900" cy="37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02" name="Text Box 530"/>
          <p:cNvSpPr txBox="1"/>
          <p:nvPr/>
        </p:nvSpPr>
        <p:spPr>
          <a:xfrm>
            <a:off x="9838766" y="2021840"/>
            <a:ext cx="43434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温湿度</a:t>
            </a:r>
          </a:p>
        </p:txBody>
      </p:sp>
      <p:graphicFrame>
        <p:nvGraphicFramePr>
          <p:cNvPr id="6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278979"/>
              </p:ext>
            </p:extLst>
          </p:nvPr>
        </p:nvGraphicFramePr>
        <p:xfrm>
          <a:off x="9168841" y="1616075"/>
          <a:ext cx="274320" cy="39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r:id="rId16" imgW="6553200" imgH="9296400" progId="">
                  <p:embed/>
                </p:oleObj>
              </mc:Choice>
              <mc:Fallback>
                <p:oleObj r:id="rId16" imgW="6553200" imgH="92964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68841" y="1616075"/>
                        <a:ext cx="274320" cy="3994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05" name="Picture 199" descr="446813751183">
            <a:hlinkClick r:id="rId18"/>
          </p:cNvPr>
          <p:cNvPicPr>
            <a:picLocks noChangeAspect="1"/>
          </p:cNvPicPr>
          <p:nvPr/>
        </p:nvPicPr>
        <p:blipFill>
          <a:blip r:embed="rId19"/>
          <a:srcRect l="30815" t="5185" r="31395" b="5991"/>
          <a:stretch>
            <a:fillRect/>
          </a:stretch>
        </p:blipFill>
        <p:spPr>
          <a:xfrm>
            <a:off x="8037271" y="2959735"/>
            <a:ext cx="367665" cy="550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06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07631" y="2959735"/>
            <a:ext cx="216535" cy="550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07" name="Picture 3" descr="KTV155M2"/>
          <p:cNvPicPr>
            <a:picLocks noChangeAspect="1"/>
          </p:cNvPicPr>
          <p:nvPr/>
        </p:nvPicPr>
        <p:blipFill>
          <a:blip r:embed="rId21"/>
          <a:srcRect b="6068"/>
          <a:stretch>
            <a:fillRect/>
          </a:stretch>
        </p:blipFill>
        <p:spPr>
          <a:xfrm>
            <a:off x="10448366" y="4457065"/>
            <a:ext cx="603885" cy="48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08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2196" y="3046730"/>
            <a:ext cx="276225" cy="457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09" name="Picture 5"/>
          <p:cNvPicPr>
            <a:picLocks noChangeAspect="1"/>
          </p:cNvPicPr>
          <p:nvPr/>
        </p:nvPicPr>
        <p:blipFill>
          <a:blip r:embed="rId2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3181" y="1628775"/>
            <a:ext cx="449580" cy="48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10" name="Picture 388" descr="panellcd_l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08746" y="5904865"/>
            <a:ext cx="441325" cy="38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11" name="Text Box 451"/>
          <p:cNvSpPr txBox="1"/>
          <p:nvPr/>
        </p:nvSpPr>
        <p:spPr>
          <a:xfrm>
            <a:off x="8317306" y="6333807"/>
            <a:ext cx="878840" cy="2876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报警器</a:t>
            </a:r>
          </a:p>
        </p:txBody>
      </p:sp>
      <p:pic>
        <p:nvPicPr>
          <p:cNvPr id="6212" name="Picture 47" descr="그림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78091" y="5904865"/>
            <a:ext cx="346075" cy="329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13" name="Text Box 451"/>
          <p:cNvSpPr txBox="1"/>
          <p:nvPr/>
        </p:nvSpPr>
        <p:spPr>
          <a:xfrm>
            <a:off x="6869506" y="6346190"/>
            <a:ext cx="878840" cy="2876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对射开关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9448831" y="5860428"/>
            <a:ext cx="1410380" cy="735784"/>
            <a:chOff x="12580" y="9056"/>
            <a:chExt cx="1976" cy="1031"/>
          </a:xfrm>
        </p:grpSpPr>
        <p:pic>
          <p:nvPicPr>
            <p:cNvPr id="6214" name="Picture 94" descr="JT-MCR5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017" y="9056"/>
              <a:ext cx="650" cy="65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15" name="Text Box 451"/>
            <p:cNvSpPr txBox="1"/>
            <p:nvPr/>
          </p:nvSpPr>
          <p:spPr>
            <a:xfrm>
              <a:off x="12580" y="9751"/>
              <a:ext cx="1976" cy="33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指纹</a:t>
              </a: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密码门锁</a:t>
              </a:r>
            </a:p>
          </p:txBody>
        </p:sp>
      </p:grpSp>
      <p:sp>
        <p:nvSpPr>
          <p:cNvPr id="6227" name="Text Box 389"/>
          <p:cNvSpPr txBox="1"/>
          <p:nvPr/>
        </p:nvSpPr>
        <p:spPr>
          <a:xfrm>
            <a:off x="4833061" y="4576478"/>
            <a:ext cx="1123950" cy="190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网关</a:t>
            </a:r>
          </a:p>
        </p:txBody>
      </p:sp>
      <p:sp>
        <p:nvSpPr>
          <p:cNvPr id="6185" name="Text Box 487"/>
          <p:cNvSpPr txBox="1"/>
          <p:nvPr/>
        </p:nvSpPr>
        <p:spPr>
          <a:xfrm>
            <a:off x="9476816" y="4886960"/>
            <a:ext cx="873760" cy="264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窗帘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>
            <a:cxnSpLocks/>
            <a:stCxn id="143" idx="1"/>
            <a:endCxn id="123" idx="3"/>
          </p:cNvCxnSpPr>
          <p:nvPr/>
        </p:nvCxnSpPr>
        <p:spPr>
          <a:xfrm flipH="1" flipV="1">
            <a:off x="2511501" y="4110989"/>
            <a:ext cx="763270" cy="668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04966" y="1859915"/>
            <a:ext cx="0" cy="431673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  <a:stCxn id="6191" idx="1"/>
          </p:cNvCxnSpPr>
          <p:nvPr/>
        </p:nvCxnSpPr>
        <p:spPr>
          <a:xfrm flipH="1">
            <a:off x="6095441" y="6165215"/>
            <a:ext cx="507365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6179" idx="1"/>
          </p:cNvCxnSpPr>
          <p:nvPr/>
        </p:nvCxnSpPr>
        <p:spPr>
          <a:xfrm flipH="1">
            <a:off x="6104966" y="4709795"/>
            <a:ext cx="497840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  <a:stCxn id="6166" idx="1"/>
          </p:cNvCxnSpPr>
          <p:nvPr/>
        </p:nvCxnSpPr>
        <p:spPr>
          <a:xfrm flipH="1">
            <a:off x="6095441" y="3350895"/>
            <a:ext cx="509905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stCxn id="6172" idx="1"/>
          </p:cNvCxnSpPr>
          <p:nvPr/>
        </p:nvCxnSpPr>
        <p:spPr>
          <a:xfrm flipH="1">
            <a:off x="6085916" y="1872615"/>
            <a:ext cx="512445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utoShape 417">
            <a:extLst>
              <a:ext uri="{FF2B5EF4-FFF2-40B4-BE49-F238E27FC236}">
                <a16:creationId xmlns:a16="http://schemas.microsoft.com/office/drawing/2014/main" id="{056038B7-A272-4887-9637-5A043217C0AE}"/>
              </a:ext>
            </a:extLst>
          </p:cNvPr>
          <p:cNvSpPr/>
          <p:nvPr/>
        </p:nvSpPr>
        <p:spPr>
          <a:xfrm>
            <a:off x="3483051" y="3166427"/>
            <a:ext cx="989965" cy="188912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6255" name="Picture 422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1651" y="3513794"/>
            <a:ext cx="749300" cy="1147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Text Box 530">
            <a:extLst>
              <a:ext uri="{FF2B5EF4-FFF2-40B4-BE49-F238E27FC236}">
                <a16:creationId xmlns:a16="http://schemas.microsoft.com/office/drawing/2014/main" id="{2DF7F614-DF5C-4C0D-9370-ECF7CED51B7F}"/>
              </a:ext>
            </a:extLst>
          </p:cNvPr>
          <p:cNvSpPr txBox="1"/>
          <p:nvPr/>
        </p:nvSpPr>
        <p:spPr>
          <a:xfrm>
            <a:off x="10692054" y="2040255"/>
            <a:ext cx="43434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光照强度</a:t>
            </a:r>
          </a:p>
        </p:txBody>
      </p:sp>
      <p:sp>
        <p:nvSpPr>
          <p:cNvPr id="115" name="Text Box 464">
            <a:extLst>
              <a:ext uri="{FF2B5EF4-FFF2-40B4-BE49-F238E27FC236}">
                <a16:creationId xmlns:a16="http://schemas.microsoft.com/office/drawing/2014/main" id="{0C74F706-A07D-44ED-B24B-9D401BF79752}"/>
              </a:ext>
            </a:extLst>
          </p:cNvPr>
          <p:cNvSpPr txBox="1"/>
          <p:nvPr/>
        </p:nvSpPr>
        <p:spPr>
          <a:xfrm>
            <a:off x="10448366" y="4866005"/>
            <a:ext cx="690880" cy="3111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反射开关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13E141-817B-4E2F-9C6E-2209F1AEA09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60704" y="5791133"/>
            <a:ext cx="870325" cy="886594"/>
          </a:xfrm>
          <a:prstGeom prst="rect">
            <a:avLst/>
          </a:prstGeom>
        </p:spPr>
      </p:pic>
      <p:sp>
        <p:nvSpPr>
          <p:cNvPr id="121" name="Freeform 403">
            <a:extLst>
              <a:ext uri="{FF2B5EF4-FFF2-40B4-BE49-F238E27FC236}">
                <a16:creationId xmlns:a16="http://schemas.microsoft.com/office/drawing/2014/main" id="{33E93BF5-BEAF-4A86-92EC-E0513389B00E}"/>
              </a:ext>
            </a:extLst>
          </p:cNvPr>
          <p:cNvSpPr/>
          <p:nvPr/>
        </p:nvSpPr>
        <p:spPr>
          <a:xfrm rot="14753791">
            <a:off x="5192400" y="3993756"/>
            <a:ext cx="384675" cy="277815"/>
          </a:xfrm>
          <a:custGeom>
            <a:avLst/>
            <a:gdLst>
              <a:gd name="txL" fmla="*/ 0 w 792"/>
              <a:gd name="txT" fmla="*/ 0 h 619"/>
              <a:gd name="txR" fmla="*/ 792 w 792"/>
              <a:gd name="txB" fmla="*/ 619 h 619"/>
            </a:gdLst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txL" t="txT" r="txR" b="txB"/>
            <a:pathLst>
              <a:path w="792" h="619">
                <a:moveTo>
                  <a:pt x="505" y="465"/>
                </a:moveTo>
                <a:lnTo>
                  <a:pt x="505" y="465"/>
                </a:lnTo>
                <a:lnTo>
                  <a:pt x="543" y="437"/>
                </a:lnTo>
                <a:lnTo>
                  <a:pt x="580" y="408"/>
                </a:lnTo>
                <a:lnTo>
                  <a:pt x="614" y="378"/>
                </a:lnTo>
                <a:lnTo>
                  <a:pt x="645" y="349"/>
                </a:lnTo>
                <a:lnTo>
                  <a:pt x="674" y="319"/>
                </a:lnTo>
                <a:lnTo>
                  <a:pt x="699" y="289"/>
                </a:lnTo>
                <a:lnTo>
                  <a:pt x="722" y="259"/>
                </a:lnTo>
                <a:lnTo>
                  <a:pt x="743" y="230"/>
                </a:lnTo>
                <a:lnTo>
                  <a:pt x="759" y="202"/>
                </a:lnTo>
                <a:lnTo>
                  <a:pt x="773" y="175"/>
                </a:lnTo>
                <a:lnTo>
                  <a:pt x="783" y="148"/>
                </a:lnTo>
                <a:lnTo>
                  <a:pt x="789" y="124"/>
                </a:lnTo>
                <a:lnTo>
                  <a:pt x="792" y="100"/>
                </a:lnTo>
                <a:lnTo>
                  <a:pt x="791" y="79"/>
                </a:lnTo>
                <a:lnTo>
                  <a:pt x="785" y="60"/>
                </a:lnTo>
                <a:lnTo>
                  <a:pt x="776" y="42"/>
                </a:lnTo>
                <a:lnTo>
                  <a:pt x="762" y="27"/>
                </a:lnTo>
                <a:lnTo>
                  <a:pt x="746" y="16"/>
                </a:lnTo>
                <a:lnTo>
                  <a:pt x="726" y="8"/>
                </a:lnTo>
                <a:lnTo>
                  <a:pt x="703" y="2"/>
                </a:lnTo>
                <a:lnTo>
                  <a:pt x="678" y="0"/>
                </a:lnTo>
                <a:lnTo>
                  <a:pt x="649" y="1"/>
                </a:lnTo>
                <a:lnTo>
                  <a:pt x="619" y="4"/>
                </a:lnTo>
                <a:lnTo>
                  <a:pt x="587" y="10"/>
                </a:lnTo>
                <a:lnTo>
                  <a:pt x="553" y="19"/>
                </a:lnTo>
                <a:lnTo>
                  <a:pt x="517" y="31"/>
                </a:lnTo>
                <a:lnTo>
                  <a:pt x="481" y="45"/>
                </a:lnTo>
                <a:lnTo>
                  <a:pt x="443" y="62"/>
                </a:lnTo>
                <a:lnTo>
                  <a:pt x="404" y="82"/>
                </a:lnTo>
                <a:lnTo>
                  <a:pt x="365" y="103"/>
                </a:lnTo>
                <a:lnTo>
                  <a:pt x="326" y="128"/>
                </a:lnTo>
                <a:lnTo>
                  <a:pt x="287" y="154"/>
                </a:lnTo>
                <a:lnTo>
                  <a:pt x="249" y="182"/>
                </a:lnTo>
                <a:lnTo>
                  <a:pt x="212" y="210"/>
                </a:lnTo>
                <a:lnTo>
                  <a:pt x="179" y="240"/>
                </a:lnTo>
                <a:lnTo>
                  <a:pt x="147" y="270"/>
                </a:lnTo>
                <a:lnTo>
                  <a:pt x="119" y="300"/>
                </a:lnTo>
                <a:lnTo>
                  <a:pt x="92" y="330"/>
                </a:lnTo>
                <a:lnTo>
                  <a:pt x="69" y="359"/>
                </a:lnTo>
                <a:lnTo>
                  <a:pt x="50" y="388"/>
                </a:lnTo>
                <a:lnTo>
                  <a:pt x="32" y="416"/>
                </a:lnTo>
                <a:lnTo>
                  <a:pt x="20" y="444"/>
                </a:lnTo>
                <a:lnTo>
                  <a:pt x="9" y="469"/>
                </a:lnTo>
                <a:lnTo>
                  <a:pt x="4" y="495"/>
                </a:lnTo>
                <a:lnTo>
                  <a:pt x="0" y="518"/>
                </a:lnTo>
                <a:lnTo>
                  <a:pt x="1" y="540"/>
                </a:lnTo>
                <a:lnTo>
                  <a:pt x="7" y="559"/>
                </a:lnTo>
                <a:lnTo>
                  <a:pt x="16" y="576"/>
                </a:lnTo>
                <a:lnTo>
                  <a:pt x="29" y="591"/>
                </a:lnTo>
                <a:lnTo>
                  <a:pt x="46" y="603"/>
                </a:lnTo>
                <a:lnTo>
                  <a:pt x="66" y="611"/>
                </a:lnTo>
                <a:lnTo>
                  <a:pt x="89" y="616"/>
                </a:lnTo>
                <a:lnTo>
                  <a:pt x="114" y="619"/>
                </a:lnTo>
                <a:lnTo>
                  <a:pt x="142" y="618"/>
                </a:lnTo>
                <a:lnTo>
                  <a:pt x="173" y="614"/>
                </a:lnTo>
                <a:lnTo>
                  <a:pt x="205" y="609"/>
                </a:lnTo>
                <a:lnTo>
                  <a:pt x="238" y="599"/>
                </a:lnTo>
                <a:lnTo>
                  <a:pt x="274" y="588"/>
                </a:lnTo>
                <a:lnTo>
                  <a:pt x="311" y="573"/>
                </a:lnTo>
                <a:lnTo>
                  <a:pt x="349" y="557"/>
                </a:lnTo>
                <a:lnTo>
                  <a:pt x="388" y="537"/>
                </a:lnTo>
                <a:lnTo>
                  <a:pt x="427" y="515"/>
                </a:lnTo>
                <a:lnTo>
                  <a:pt x="466" y="491"/>
                </a:lnTo>
                <a:lnTo>
                  <a:pt x="505" y="465"/>
                </a:lnTo>
              </a:path>
            </a:pathLst>
          </a:cu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23" name="Picture 422">
            <a:extLst>
              <a:ext uri="{FF2B5EF4-FFF2-40B4-BE49-F238E27FC236}">
                <a16:creationId xmlns:a16="http://schemas.microsoft.com/office/drawing/2014/main" id="{6CED2B14-5877-4AA2-B56E-EBEFE2F48F70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213" y="3537407"/>
            <a:ext cx="749504" cy="114716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750B91E0-ACFA-4B4F-B461-A2D401D6651F}"/>
              </a:ext>
            </a:extLst>
          </p:cNvPr>
          <p:cNvCxnSpPr>
            <a:cxnSpLocks/>
          </p:cNvCxnSpPr>
          <p:nvPr/>
        </p:nvCxnSpPr>
        <p:spPr>
          <a:xfrm flipH="1">
            <a:off x="5708726" y="4100474"/>
            <a:ext cx="428666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4A169B6C-1DA5-47FD-91E9-E7C9ACCBF287}"/>
              </a:ext>
            </a:extLst>
          </p:cNvPr>
          <p:cNvCxnSpPr>
            <a:cxnSpLocks/>
          </p:cNvCxnSpPr>
          <p:nvPr/>
        </p:nvCxnSpPr>
        <p:spPr>
          <a:xfrm flipH="1">
            <a:off x="6065837" y="3155950"/>
            <a:ext cx="509905" cy="0"/>
          </a:xfrm>
          <a:prstGeom prst="line">
            <a:avLst/>
          </a:prstGeom>
          <a:ln w="25400">
            <a:solidFill>
              <a:srgbClr val="86C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Box 393">
            <a:extLst>
              <a:ext uri="{FF2B5EF4-FFF2-40B4-BE49-F238E27FC236}">
                <a16:creationId xmlns:a16="http://schemas.microsoft.com/office/drawing/2014/main" id="{A5471F12-F5B6-4A6D-A99E-50C1D7AC53CA}"/>
              </a:ext>
            </a:extLst>
          </p:cNvPr>
          <p:cNvSpPr txBox="1"/>
          <p:nvPr/>
        </p:nvSpPr>
        <p:spPr>
          <a:xfrm>
            <a:off x="1775379" y="2001866"/>
            <a:ext cx="600231" cy="347481"/>
          </a:xfrm>
          <a:prstGeom prst="rect">
            <a:avLst/>
          </a:prstGeom>
          <a:noFill/>
          <a:ln w="9525">
            <a:noFill/>
          </a:ln>
        </p:spPr>
        <p:txBody>
          <a:bodyPr wrap="square" lIns="39319" tIns="19660" rIns="39319" bIns="1966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微信</a:t>
            </a:r>
            <a:endParaRPr lang="en-US" altLang="zh-CN" sz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小程序端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2" name="Picture 392" descr="핸드폰">
            <a:extLst>
              <a:ext uri="{FF2B5EF4-FFF2-40B4-BE49-F238E27FC236}">
                <a16:creationId xmlns:a16="http://schemas.microsoft.com/office/drawing/2014/main" id="{E8946952-9B21-4D41-8419-6D7F0459AA7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30333" t="4634" r="30333" b="9167"/>
          <a:stretch>
            <a:fillRect/>
          </a:stretch>
        </p:blipFill>
        <p:spPr>
          <a:xfrm>
            <a:off x="1987625" y="1547612"/>
            <a:ext cx="19304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" name="AutoShape 418">
            <a:extLst>
              <a:ext uri="{FF2B5EF4-FFF2-40B4-BE49-F238E27FC236}">
                <a16:creationId xmlns:a16="http://schemas.microsoft.com/office/drawing/2014/main" id="{A2AFF909-5B05-4BDA-8BE7-BE15F48B12D3}"/>
              </a:ext>
            </a:extLst>
          </p:cNvPr>
          <p:cNvSpPr/>
          <p:nvPr/>
        </p:nvSpPr>
        <p:spPr>
          <a:xfrm>
            <a:off x="3274966" y="3574797"/>
            <a:ext cx="329565" cy="1073719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中转服务器</a:t>
            </a:r>
          </a:p>
        </p:txBody>
      </p:sp>
      <p:sp>
        <p:nvSpPr>
          <p:cNvPr id="144" name="AutoShape 417">
            <a:extLst>
              <a:ext uri="{FF2B5EF4-FFF2-40B4-BE49-F238E27FC236}">
                <a16:creationId xmlns:a16="http://schemas.microsoft.com/office/drawing/2014/main" id="{AAFA98C4-258B-4E0F-AA24-941CA80A7863}"/>
              </a:ext>
            </a:extLst>
          </p:cNvPr>
          <p:cNvSpPr/>
          <p:nvPr/>
        </p:nvSpPr>
        <p:spPr>
          <a:xfrm>
            <a:off x="2511501" y="5553675"/>
            <a:ext cx="1156161" cy="11471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6C62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46" name="AutoShape 418">
            <a:extLst>
              <a:ext uri="{FF2B5EF4-FFF2-40B4-BE49-F238E27FC236}">
                <a16:creationId xmlns:a16="http://schemas.microsoft.com/office/drawing/2014/main" id="{4F5AC195-7A0F-4E70-ACED-33E13003337C}"/>
              </a:ext>
            </a:extLst>
          </p:cNvPr>
          <p:cNvSpPr/>
          <p:nvPr/>
        </p:nvSpPr>
        <p:spPr>
          <a:xfrm>
            <a:off x="2338371" y="5779055"/>
            <a:ext cx="329565" cy="717501"/>
          </a:xfrm>
          <a:prstGeom prst="roundRect">
            <a:avLst>
              <a:gd name="adj" fmla="val 16667"/>
            </a:avLst>
          </a:prstGeom>
          <a:solidFill>
            <a:srgbClr val="86C62A"/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4E7EB123-4EEA-49C7-BBD8-E7E4B7ABF75A}"/>
              </a:ext>
            </a:extLst>
          </p:cNvPr>
          <p:cNvCxnSpPr>
            <a:cxnSpLocks/>
          </p:cNvCxnSpPr>
          <p:nvPr/>
        </p:nvCxnSpPr>
        <p:spPr>
          <a:xfrm>
            <a:off x="1835286" y="2464632"/>
            <a:ext cx="5715" cy="72350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54CF3123-8AAE-4E1C-A691-542E2E4E0C9F}"/>
              </a:ext>
            </a:extLst>
          </p:cNvPr>
          <p:cNvCxnSpPr>
            <a:cxnSpLocks/>
          </p:cNvCxnSpPr>
          <p:nvPr/>
        </p:nvCxnSpPr>
        <p:spPr>
          <a:xfrm flipH="1" flipV="1">
            <a:off x="1987626" y="5078660"/>
            <a:ext cx="680310" cy="491655"/>
          </a:xfrm>
          <a:prstGeom prst="line">
            <a:avLst/>
          </a:prstGeom>
          <a:ln w="57150">
            <a:solidFill>
              <a:srgbClr val="86C62A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12CAE822-3B16-43FE-991B-6DECA333B13F}"/>
              </a:ext>
            </a:extLst>
          </p:cNvPr>
          <p:cNvCxnSpPr>
            <a:cxnSpLocks/>
          </p:cNvCxnSpPr>
          <p:nvPr/>
        </p:nvCxnSpPr>
        <p:spPr>
          <a:xfrm flipH="1">
            <a:off x="3483051" y="5075526"/>
            <a:ext cx="474020" cy="478149"/>
          </a:xfrm>
          <a:prstGeom prst="line">
            <a:avLst/>
          </a:prstGeom>
          <a:ln w="57150">
            <a:solidFill>
              <a:srgbClr val="86C62A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70120FFE-61ED-4884-A8E7-78A94FBFC82E}"/>
              </a:ext>
            </a:extLst>
          </p:cNvPr>
          <p:cNvCxnSpPr>
            <a:cxnSpLocks/>
          </p:cNvCxnSpPr>
          <p:nvPr/>
        </p:nvCxnSpPr>
        <p:spPr>
          <a:xfrm>
            <a:off x="2158736" y="2442922"/>
            <a:ext cx="5715" cy="723505"/>
          </a:xfrm>
          <a:prstGeom prst="line">
            <a:avLst/>
          </a:prstGeom>
          <a:ln w="57150">
            <a:solidFill>
              <a:srgbClr val="86C62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8AED0664-27A2-44F3-A88D-3FE8DDCFA394}"/>
              </a:ext>
            </a:extLst>
          </p:cNvPr>
          <p:cNvCxnSpPr>
            <a:cxnSpLocks/>
          </p:cNvCxnSpPr>
          <p:nvPr/>
        </p:nvCxnSpPr>
        <p:spPr>
          <a:xfrm>
            <a:off x="4441741" y="3919077"/>
            <a:ext cx="516989" cy="0"/>
          </a:xfrm>
          <a:prstGeom prst="line">
            <a:avLst/>
          </a:prstGeom>
          <a:ln w="57150">
            <a:solidFill>
              <a:srgbClr val="86C62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EB2D095E-4700-467B-AF3E-673BAA1680BA}"/>
              </a:ext>
            </a:extLst>
          </p:cNvPr>
          <p:cNvCxnSpPr>
            <a:cxnSpLocks/>
          </p:cNvCxnSpPr>
          <p:nvPr/>
        </p:nvCxnSpPr>
        <p:spPr>
          <a:xfrm flipH="1">
            <a:off x="4487094" y="4257357"/>
            <a:ext cx="494293" cy="1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25CD86A7-8D12-4959-ABED-857E3424CA2B}"/>
              </a:ext>
            </a:extLst>
          </p:cNvPr>
          <p:cNvCxnSpPr>
            <a:cxnSpLocks/>
          </p:cNvCxnSpPr>
          <p:nvPr/>
        </p:nvCxnSpPr>
        <p:spPr>
          <a:xfrm>
            <a:off x="4536393" y="652035"/>
            <a:ext cx="516989" cy="0"/>
          </a:xfrm>
          <a:prstGeom prst="line">
            <a:avLst/>
          </a:prstGeom>
          <a:ln w="57150">
            <a:solidFill>
              <a:srgbClr val="86C62A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1EBEF1A3-F8FA-412D-8777-4BE3028A8CFB}"/>
              </a:ext>
            </a:extLst>
          </p:cNvPr>
          <p:cNvCxnSpPr>
            <a:cxnSpLocks/>
          </p:cNvCxnSpPr>
          <p:nvPr/>
        </p:nvCxnSpPr>
        <p:spPr>
          <a:xfrm flipH="1">
            <a:off x="4581746" y="990315"/>
            <a:ext cx="494293" cy="1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393">
            <a:extLst>
              <a:ext uri="{FF2B5EF4-FFF2-40B4-BE49-F238E27FC236}">
                <a16:creationId xmlns:a16="http://schemas.microsoft.com/office/drawing/2014/main" id="{B145D51A-F154-4F29-873C-CE7C6FF658A6}"/>
              </a:ext>
            </a:extLst>
          </p:cNvPr>
          <p:cNvSpPr txBox="1"/>
          <p:nvPr/>
        </p:nvSpPr>
        <p:spPr>
          <a:xfrm>
            <a:off x="5256864" y="448632"/>
            <a:ext cx="893441" cy="285925"/>
          </a:xfrm>
          <a:prstGeom prst="rect">
            <a:avLst/>
          </a:prstGeom>
          <a:noFill/>
          <a:ln w="9525">
            <a:noFill/>
          </a:ln>
        </p:spPr>
        <p:txBody>
          <a:bodyPr wrap="square" lIns="39319" tIns="19660" rIns="39319" bIns="1966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上行数据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6" name="Text Box 393">
            <a:extLst>
              <a:ext uri="{FF2B5EF4-FFF2-40B4-BE49-F238E27FC236}">
                <a16:creationId xmlns:a16="http://schemas.microsoft.com/office/drawing/2014/main" id="{952C8BAC-8947-4C43-8853-709C4969DE4A}"/>
              </a:ext>
            </a:extLst>
          </p:cNvPr>
          <p:cNvSpPr txBox="1"/>
          <p:nvPr/>
        </p:nvSpPr>
        <p:spPr>
          <a:xfrm>
            <a:off x="5259526" y="884644"/>
            <a:ext cx="893441" cy="285925"/>
          </a:xfrm>
          <a:prstGeom prst="rect">
            <a:avLst/>
          </a:prstGeom>
          <a:noFill/>
          <a:ln w="9525">
            <a:noFill/>
          </a:ln>
        </p:spPr>
        <p:txBody>
          <a:bodyPr wrap="square" lIns="39319" tIns="19660" rIns="39319" bIns="1966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下行数据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7" name="Picture 4" descr="求助门铃2">
            <a:extLst>
              <a:ext uri="{FF2B5EF4-FFF2-40B4-BE49-F238E27FC236}">
                <a16:creationId xmlns:a16="http://schemas.microsoft.com/office/drawing/2014/main" id="{87FD9212-3220-45FD-A0AD-95E99AE71B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20844" y="5860428"/>
            <a:ext cx="412751" cy="407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8" name="Text Box 451">
            <a:extLst>
              <a:ext uri="{FF2B5EF4-FFF2-40B4-BE49-F238E27FC236}">
                <a16:creationId xmlns:a16="http://schemas.microsoft.com/office/drawing/2014/main" id="{41AFC567-809C-41D8-BB4D-A7C2F985B041}"/>
              </a:ext>
            </a:extLst>
          </p:cNvPr>
          <p:cNvSpPr txBox="1"/>
          <p:nvPr/>
        </p:nvSpPr>
        <p:spPr>
          <a:xfrm>
            <a:off x="7567688" y="6333807"/>
            <a:ext cx="878840" cy="2876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反射开关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CF08867-B3DC-4F03-A91C-111CDE1A1CF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0617" t="4362" r="14516" b="35516"/>
          <a:stretch/>
        </p:blipFill>
        <p:spPr>
          <a:xfrm>
            <a:off x="9117619" y="5885946"/>
            <a:ext cx="370357" cy="485370"/>
          </a:xfrm>
          <a:prstGeom prst="rect">
            <a:avLst/>
          </a:prstGeom>
        </p:spPr>
      </p:pic>
      <p:sp>
        <p:nvSpPr>
          <p:cNvPr id="190" name="Text Box 451">
            <a:extLst>
              <a:ext uri="{FF2B5EF4-FFF2-40B4-BE49-F238E27FC236}">
                <a16:creationId xmlns:a16="http://schemas.microsoft.com/office/drawing/2014/main" id="{C45D7EE0-8D9B-4958-A43D-B263D579144C}"/>
              </a:ext>
            </a:extLst>
          </p:cNvPr>
          <p:cNvSpPr txBox="1"/>
          <p:nvPr/>
        </p:nvSpPr>
        <p:spPr>
          <a:xfrm>
            <a:off x="8942463" y="6333806"/>
            <a:ext cx="878840" cy="2876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报警灯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6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6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6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6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47" grpId="0" animBg="1"/>
      <p:bldP spid="6148" grpId="0" animBg="1"/>
      <p:bldP spid="6153" grpId="0" animBg="1"/>
      <p:bldP spid="6154" grpId="0" animBg="1"/>
      <p:bldP spid="6164" grpId="0"/>
      <p:bldP spid="6166" grpId="0" animBg="1"/>
      <p:bldP spid="6167" grpId="0"/>
      <p:bldP spid="6168" grpId="0"/>
      <p:bldP spid="6169" grpId="0"/>
      <p:bldP spid="6172" grpId="0" animBg="1"/>
      <p:bldP spid="6173" grpId="0"/>
      <p:bldP spid="6174" grpId="0"/>
      <p:bldP spid="6177" grpId="0"/>
      <p:bldP spid="6179" grpId="0" animBg="1"/>
      <p:bldP spid="6180" grpId="0"/>
      <p:bldP spid="6181" grpId="0"/>
      <p:bldP spid="6182" grpId="0"/>
      <p:bldP spid="6183" grpId="0"/>
      <p:bldP spid="6191" grpId="0" animBg="1"/>
      <p:bldP spid="6192" grpId="0" animBg="1"/>
      <p:bldP spid="6193" grpId="0" animBg="1"/>
      <p:bldP spid="6194" grpId="0" animBg="1"/>
      <p:bldP spid="6195" grpId="0" animBg="1"/>
      <p:bldP spid="6201" grpId="0"/>
      <p:bldP spid="6202" grpId="0"/>
      <p:bldP spid="6211" grpId="0"/>
      <p:bldP spid="6213" grpId="0"/>
      <p:bldP spid="6227" grpId="0"/>
      <p:bldP spid="6185" grpId="0"/>
      <p:bldP spid="135" grpId="0" animBg="1"/>
      <p:bldP spid="113" grpId="0"/>
      <p:bldP spid="115" grpId="0"/>
      <p:bldP spid="121" grpId="0" animBg="1"/>
      <p:bldP spid="141" grpId="0"/>
      <p:bldP spid="143" grpId="0" animBg="1"/>
      <p:bldP spid="144" grpId="0" animBg="1"/>
      <p:bldP spid="146" grpId="0" animBg="1"/>
      <p:bldP spid="185" grpId="0"/>
      <p:bldP spid="186" grpId="0"/>
      <p:bldP spid="188" grpId="0"/>
      <p:bldP spid="1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7620" y="-38735"/>
            <a:ext cx="12213590" cy="6904355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-7620" y="-10795"/>
            <a:ext cx="12215495" cy="6156325"/>
          </a:xfrm>
          <a:prstGeom prst="rect">
            <a:avLst/>
          </a:prstGeom>
          <a:solidFill>
            <a:srgbClr val="86C62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02980" y="2317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详细设计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3A9B51A-91CA-4992-85C8-7C72BD709D4F}"/>
              </a:ext>
            </a:extLst>
          </p:cNvPr>
          <p:cNvGrpSpPr/>
          <p:nvPr/>
        </p:nvGrpSpPr>
        <p:grpSpPr>
          <a:xfrm>
            <a:off x="4831080" y="2345690"/>
            <a:ext cx="2520315" cy="2127250"/>
            <a:chOff x="4831080" y="2345690"/>
            <a:chExt cx="2520315" cy="2127250"/>
          </a:xfrm>
        </p:grpSpPr>
        <p:sp>
          <p:nvSpPr>
            <p:cNvPr id="58" name="Rounded Rectangle 57"/>
            <p:cNvSpPr/>
            <p:nvPr/>
          </p:nvSpPr>
          <p:spPr>
            <a:xfrm rot="10800000" flipV="1">
              <a:off x="5469255" y="2777490"/>
              <a:ext cx="1257300" cy="1240790"/>
            </a:xfrm>
            <a:prstGeom prst="roundRect">
              <a:avLst>
                <a:gd name="adj" fmla="val 920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0" name="箭头"/>
            <p:cNvSpPr/>
            <p:nvPr/>
          </p:nvSpPr>
          <p:spPr bwMode="auto">
            <a:xfrm rot="16200000">
              <a:off x="5918835" y="2345690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箭头"/>
            <p:cNvSpPr/>
            <p:nvPr/>
          </p:nvSpPr>
          <p:spPr bwMode="auto">
            <a:xfrm rot="13500000">
              <a:off x="4831080" y="2346325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箭头"/>
            <p:cNvSpPr/>
            <p:nvPr/>
          </p:nvSpPr>
          <p:spPr bwMode="auto">
            <a:xfrm rot="8100000" flipH="1">
              <a:off x="6993255" y="2346325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箭头"/>
            <p:cNvSpPr/>
            <p:nvPr/>
          </p:nvSpPr>
          <p:spPr bwMode="auto">
            <a:xfrm rot="5400000">
              <a:off x="5919470" y="4115435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箭头"/>
            <p:cNvSpPr/>
            <p:nvPr/>
          </p:nvSpPr>
          <p:spPr bwMode="auto">
            <a:xfrm rot="8100000">
              <a:off x="4831715" y="4114800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箭头"/>
            <p:cNvSpPr/>
            <p:nvPr/>
          </p:nvSpPr>
          <p:spPr bwMode="auto">
            <a:xfrm rot="13500000" flipH="1">
              <a:off x="6993890" y="4114800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箭头"/>
            <p:cNvSpPr/>
            <p:nvPr/>
          </p:nvSpPr>
          <p:spPr bwMode="auto">
            <a:xfrm rot="10800000">
              <a:off x="5034915" y="3219450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箭头"/>
            <p:cNvSpPr/>
            <p:nvPr/>
          </p:nvSpPr>
          <p:spPr bwMode="auto">
            <a:xfrm>
              <a:off x="6804660" y="3218815"/>
              <a:ext cx="357505" cy="357505"/>
            </a:xfrm>
            <a:custGeom>
              <a:avLst/>
              <a:gdLst>
                <a:gd name="T0" fmla="*/ 760006174 w 3796"/>
                <a:gd name="T1" fmla="*/ 761088559 h 3361"/>
                <a:gd name="T2" fmla="*/ 760006174 w 3796"/>
                <a:gd name="T3" fmla="*/ 761088559 h 3361"/>
                <a:gd name="T4" fmla="*/ 760006174 w 3796"/>
                <a:gd name="T5" fmla="*/ 761088559 h 3361"/>
                <a:gd name="T6" fmla="*/ 760006174 w 3796"/>
                <a:gd name="T7" fmla="*/ 761088559 h 3361"/>
                <a:gd name="T8" fmla="*/ 760006174 w 3796"/>
                <a:gd name="T9" fmla="*/ 761088559 h 3361"/>
                <a:gd name="T10" fmla="*/ 760006174 w 3796"/>
                <a:gd name="T11" fmla="*/ 761088559 h 3361"/>
                <a:gd name="T12" fmla="*/ 760006174 w 3796"/>
                <a:gd name="T13" fmla="*/ 761088559 h 3361"/>
                <a:gd name="T14" fmla="*/ 760006174 w 3796"/>
                <a:gd name="T15" fmla="*/ 761088559 h 3361"/>
                <a:gd name="T16" fmla="*/ 760006174 w 3796"/>
                <a:gd name="T17" fmla="*/ 761088559 h 3361"/>
                <a:gd name="T18" fmla="*/ 760006174 w 3796"/>
                <a:gd name="T19" fmla="*/ 761088559 h 3361"/>
                <a:gd name="T20" fmla="*/ 760006174 w 3796"/>
                <a:gd name="T21" fmla="*/ 761088559 h 3361"/>
                <a:gd name="T22" fmla="*/ 760006174 w 3796"/>
                <a:gd name="T23" fmla="*/ 761088559 h 3361"/>
                <a:gd name="T24" fmla="*/ 760006174 w 3796"/>
                <a:gd name="T25" fmla="*/ 761088559 h 3361"/>
                <a:gd name="T26" fmla="*/ 760006174 w 3796"/>
                <a:gd name="T27" fmla="*/ 761088559 h 3361"/>
                <a:gd name="T28" fmla="*/ 760006174 w 3796"/>
                <a:gd name="T29" fmla="*/ 761088559 h 3361"/>
                <a:gd name="T30" fmla="*/ 760006174 w 3796"/>
                <a:gd name="T31" fmla="*/ 761088559 h 3361"/>
                <a:gd name="T32" fmla="*/ 760006174 w 3796"/>
                <a:gd name="T33" fmla="*/ 761088559 h 3361"/>
                <a:gd name="T34" fmla="*/ 760006174 w 3796"/>
                <a:gd name="T35" fmla="*/ 761088559 h 3361"/>
                <a:gd name="T36" fmla="*/ 760006174 w 3796"/>
                <a:gd name="T37" fmla="*/ 761088559 h 3361"/>
                <a:gd name="T38" fmla="*/ 760006174 w 3796"/>
                <a:gd name="T39" fmla="*/ 761088559 h 3361"/>
                <a:gd name="T40" fmla="*/ 760006174 w 3796"/>
                <a:gd name="T41" fmla="*/ 761088559 h 3361"/>
                <a:gd name="T42" fmla="*/ 760006174 w 3796"/>
                <a:gd name="T43" fmla="*/ 761088559 h 3361"/>
                <a:gd name="T44" fmla="*/ 760006174 w 3796"/>
                <a:gd name="T45" fmla="*/ 761088559 h 3361"/>
                <a:gd name="T46" fmla="*/ 760006174 w 3796"/>
                <a:gd name="T47" fmla="*/ 761088559 h 3361"/>
                <a:gd name="T48" fmla="*/ 760006174 w 3796"/>
                <a:gd name="T49" fmla="*/ 761088559 h 3361"/>
                <a:gd name="T50" fmla="*/ 760006174 w 3796"/>
                <a:gd name="T51" fmla="*/ 761088559 h 3361"/>
                <a:gd name="T52" fmla="*/ 760006174 w 3796"/>
                <a:gd name="T53" fmla="*/ 761088559 h 3361"/>
                <a:gd name="T54" fmla="*/ 760006174 w 3796"/>
                <a:gd name="T55" fmla="*/ 761088559 h 3361"/>
                <a:gd name="T56" fmla="*/ 760006174 w 3796"/>
                <a:gd name="T57" fmla="*/ 761088559 h 3361"/>
                <a:gd name="T58" fmla="*/ 760006174 w 3796"/>
                <a:gd name="T59" fmla="*/ 761088559 h 3361"/>
                <a:gd name="T60" fmla="*/ 760006174 w 3796"/>
                <a:gd name="T61" fmla="*/ 761088559 h 3361"/>
                <a:gd name="T62" fmla="*/ 760006174 w 3796"/>
                <a:gd name="T63" fmla="*/ 761088559 h 3361"/>
                <a:gd name="T64" fmla="*/ 760006174 w 3796"/>
                <a:gd name="T65" fmla="*/ 761088559 h 3361"/>
                <a:gd name="T66" fmla="*/ 760006174 w 3796"/>
                <a:gd name="T67" fmla="*/ 761088559 h 3361"/>
                <a:gd name="T68" fmla="*/ 760006174 w 3796"/>
                <a:gd name="T69" fmla="*/ 761088559 h 3361"/>
                <a:gd name="T70" fmla="*/ 760006174 w 3796"/>
                <a:gd name="T71" fmla="*/ 761088559 h 3361"/>
                <a:gd name="T72" fmla="*/ 760006174 w 3796"/>
                <a:gd name="T73" fmla="*/ 761088559 h 3361"/>
                <a:gd name="T74" fmla="*/ 760006174 w 3796"/>
                <a:gd name="T75" fmla="*/ 761088559 h 3361"/>
                <a:gd name="T76" fmla="*/ 760006174 w 3796"/>
                <a:gd name="T77" fmla="*/ 761088559 h 3361"/>
                <a:gd name="T78" fmla="*/ 760006174 w 3796"/>
                <a:gd name="T79" fmla="*/ 761088559 h 3361"/>
                <a:gd name="T80" fmla="*/ 760006174 w 3796"/>
                <a:gd name="T81" fmla="*/ 761088559 h 3361"/>
                <a:gd name="T82" fmla="*/ 760006174 w 3796"/>
                <a:gd name="T83" fmla="*/ 761088559 h 3361"/>
                <a:gd name="T84" fmla="*/ 760006174 w 3796"/>
                <a:gd name="T85" fmla="*/ 761088559 h 3361"/>
                <a:gd name="T86" fmla="*/ 760006174 w 3796"/>
                <a:gd name="T87" fmla="*/ 761088559 h 3361"/>
                <a:gd name="T88" fmla="*/ 760006174 w 3796"/>
                <a:gd name="T89" fmla="*/ 761088559 h 3361"/>
                <a:gd name="T90" fmla="*/ 760006174 w 3796"/>
                <a:gd name="T91" fmla="*/ 761088559 h 3361"/>
                <a:gd name="T92" fmla="*/ 760006174 w 3796"/>
                <a:gd name="T93" fmla="*/ 761088559 h 3361"/>
                <a:gd name="T94" fmla="*/ 760006174 w 3796"/>
                <a:gd name="T95" fmla="*/ 761088559 h 3361"/>
                <a:gd name="T96" fmla="*/ 760006174 w 3796"/>
                <a:gd name="T97" fmla="*/ 761088559 h 3361"/>
                <a:gd name="T98" fmla="*/ 760006174 w 3796"/>
                <a:gd name="T99" fmla="*/ 761088559 h 3361"/>
                <a:gd name="T100" fmla="*/ 760006174 w 3796"/>
                <a:gd name="T101" fmla="*/ 761088559 h 3361"/>
                <a:gd name="T102" fmla="*/ 760006174 w 3796"/>
                <a:gd name="T103" fmla="*/ 761088559 h 3361"/>
                <a:gd name="T104" fmla="*/ 760006174 w 3796"/>
                <a:gd name="T105" fmla="*/ 761088559 h 3361"/>
                <a:gd name="T106" fmla="*/ 760006174 w 3796"/>
                <a:gd name="T107" fmla="*/ 761088559 h 3361"/>
                <a:gd name="T108" fmla="*/ 760006174 w 3796"/>
                <a:gd name="T109" fmla="*/ 761088559 h 3361"/>
                <a:gd name="T110" fmla="*/ 760006174 w 3796"/>
                <a:gd name="T111" fmla="*/ 761088559 h 3361"/>
                <a:gd name="T112" fmla="*/ 760006174 w 3796"/>
                <a:gd name="T113" fmla="*/ 761088559 h 3361"/>
                <a:gd name="T114" fmla="*/ 760006174 w 3796"/>
                <a:gd name="T115" fmla="*/ 761088559 h 3361"/>
                <a:gd name="T116" fmla="*/ 760006174 w 3796"/>
                <a:gd name="T117" fmla="*/ 761088559 h 3361"/>
                <a:gd name="T118" fmla="*/ 760006174 w 3796"/>
                <a:gd name="T119" fmla="*/ 761088559 h 33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96" h="3361">
                  <a:moveTo>
                    <a:pt x="1693" y="3186"/>
                  </a:moveTo>
                  <a:lnTo>
                    <a:pt x="1693" y="3186"/>
                  </a:lnTo>
                  <a:lnTo>
                    <a:pt x="1672" y="3164"/>
                  </a:lnTo>
                  <a:lnTo>
                    <a:pt x="1651" y="3141"/>
                  </a:lnTo>
                  <a:lnTo>
                    <a:pt x="1633" y="3117"/>
                  </a:lnTo>
                  <a:lnTo>
                    <a:pt x="1617" y="3093"/>
                  </a:lnTo>
                  <a:lnTo>
                    <a:pt x="1601" y="3067"/>
                  </a:lnTo>
                  <a:lnTo>
                    <a:pt x="1586" y="3042"/>
                  </a:lnTo>
                  <a:lnTo>
                    <a:pt x="1573" y="3016"/>
                  </a:lnTo>
                  <a:lnTo>
                    <a:pt x="1562" y="2989"/>
                  </a:lnTo>
                  <a:lnTo>
                    <a:pt x="1551" y="2962"/>
                  </a:lnTo>
                  <a:lnTo>
                    <a:pt x="1542" y="2934"/>
                  </a:lnTo>
                  <a:lnTo>
                    <a:pt x="1535" y="2906"/>
                  </a:lnTo>
                  <a:lnTo>
                    <a:pt x="1528" y="2878"/>
                  </a:lnTo>
                  <a:lnTo>
                    <a:pt x="1524" y="2850"/>
                  </a:lnTo>
                  <a:lnTo>
                    <a:pt x="1520" y="2821"/>
                  </a:lnTo>
                  <a:lnTo>
                    <a:pt x="1519" y="2792"/>
                  </a:lnTo>
                  <a:lnTo>
                    <a:pt x="1518" y="2764"/>
                  </a:lnTo>
                  <a:lnTo>
                    <a:pt x="1519" y="2735"/>
                  </a:lnTo>
                  <a:lnTo>
                    <a:pt x="1520" y="2706"/>
                  </a:lnTo>
                  <a:lnTo>
                    <a:pt x="1524" y="2679"/>
                  </a:lnTo>
                  <a:lnTo>
                    <a:pt x="1528" y="2650"/>
                  </a:lnTo>
                  <a:lnTo>
                    <a:pt x="1535" y="2622"/>
                  </a:lnTo>
                  <a:lnTo>
                    <a:pt x="1542" y="2593"/>
                  </a:lnTo>
                  <a:lnTo>
                    <a:pt x="1551" y="2566"/>
                  </a:lnTo>
                  <a:lnTo>
                    <a:pt x="1562" y="2539"/>
                  </a:lnTo>
                  <a:lnTo>
                    <a:pt x="1573" y="2513"/>
                  </a:lnTo>
                  <a:lnTo>
                    <a:pt x="1586" y="2486"/>
                  </a:lnTo>
                  <a:lnTo>
                    <a:pt x="1601" y="2460"/>
                  </a:lnTo>
                  <a:lnTo>
                    <a:pt x="1617" y="2435"/>
                  </a:lnTo>
                  <a:lnTo>
                    <a:pt x="1633" y="2411"/>
                  </a:lnTo>
                  <a:lnTo>
                    <a:pt x="1651" y="2386"/>
                  </a:lnTo>
                  <a:lnTo>
                    <a:pt x="1672" y="2363"/>
                  </a:lnTo>
                  <a:lnTo>
                    <a:pt x="1693" y="2341"/>
                  </a:lnTo>
                  <a:lnTo>
                    <a:pt x="1777" y="2278"/>
                  </a:lnTo>
                  <a:lnTo>
                    <a:pt x="597" y="2278"/>
                  </a:lnTo>
                  <a:lnTo>
                    <a:pt x="568" y="2277"/>
                  </a:lnTo>
                  <a:lnTo>
                    <a:pt x="536" y="2275"/>
                  </a:lnTo>
                  <a:lnTo>
                    <a:pt x="507" y="2271"/>
                  </a:lnTo>
                  <a:lnTo>
                    <a:pt x="478" y="2267"/>
                  </a:lnTo>
                  <a:lnTo>
                    <a:pt x="449" y="2260"/>
                  </a:lnTo>
                  <a:lnTo>
                    <a:pt x="420" y="2252"/>
                  </a:lnTo>
                  <a:lnTo>
                    <a:pt x="393" y="2243"/>
                  </a:lnTo>
                  <a:lnTo>
                    <a:pt x="365" y="2231"/>
                  </a:lnTo>
                  <a:lnTo>
                    <a:pt x="339" y="2220"/>
                  </a:lnTo>
                  <a:lnTo>
                    <a:pt x="313" y="2206"/>
                  </a:lnTo>
                  <a:lnTo>
                    <a:pt x="288" y="2192"/>
                  </a:lnTo>
                  <a:lnTo>
                    <a:pt x="264" y="2176"/>
                  </a:lnTo>
                  <a:lnTo>
                    <a:pt x="241" y="2160"/>
                  </a:lnTo>
                  <a:lnTo>
                    <a:pt x="218" y="2141"/>
                  </a:lnTo>
                  <a:lnTo>
                    <a:pt x="196" y="2123"/>
                  </a:lnTo>
                  <a:lnTo>
                    <a:pt x="175" y="2103"/>
                  </a:lnTo>
                  <a:lnTo>
                    <a:pt x="156" y="2083"/>
                  </a:lnTo>
                  <a:lnTo>
                    <a:pt x="137" y="2061"/>
                  </a:lnTo>
                  <a:lnTo>
                    <a:pt x="119" y="2039"/>
                  </a:lnTo>
                  <a:lnTo>
                    <a:pt x="103" y="2015"/>
                  </a:lnTo>
                  <a:lnTo>
                    <a:pt x="87" y="1991"/>
                  </a:lnTo>
                  <a:lnTo>
                    <a:pt x="73" y="1965"/>
                  </a:lnTo>
                  <a:lnTo>
                    <a:pt x="59" y="1940"/>
                  </a:lnTo>
                  <a:lnTo>
                    <a:pt x="48" y="1913"/>
                  </a:lnTo>
                  <a:lnTo>
                    <a:pt x="37" y="1886"/>
                  </a:lnTo>
                  <a:lnTo>
                    <a:pt x="28" y="1858"/>
                  </a:lnTo>
                  <a:lnTo>
                    <a:pt x="20" y="1831"/>
                  </a:lnTo>
                  <a:lnTo>
                    <a:pt x="13" y="1801"/>
                  </a:lnTo>
                  <a:lnTo>
                    <a:pt x="7" y="1772"/>
                  </a:lnTo>
                  <a:lnTo>
                    <a:pt x="4" y="1742"/>
                  </a:lnTo>
                  <a:lnTo>
                    <a:pt x="2" y="1712"/>
                  </a:lnTo>
                  <a:lnTo>
                    <a:pt x="0" y="1681"/>
                  </a:lnTo>
                  <a:lnTo>
                    <a:pt x="2" y="1650"/>
                  </a:lnTo>
                  <a:lnTo>
                    <a:pt x="4" y="1620"/>
                  </a:lnTo>
                  <a:lnTo>
                    <a:pt x="7" y="1590"/>
                  </a:lnTo>
                  <a:lnTo>
                    <a:pt x="13" y="1560"/>
                  </a:lnTo>
                  <a:lnTo>
                    <a:pt x="20" y="1531"/>
                  </a:lnTo>
                  <a:lnTo>
                    <a:pt x="28" y="1503"/>
                  </a:lnTo>
                  <a:lnTo>
                    <a:pt x="37" y="1475"/>
                  </a:lnTo>
                  <a:lnTo>
                    <a:pt x="48" y="1449"/>
                  </a:lnTo>
                  <a:lnTo>
                    <a:pt x="59" y="1422"/>
                  </a:lnTo>
                  <a:lnTo>
                    <a:pt x="73" y="1396"/>
                  </a:lnTo>
                  <a:lnTo>
                    <a:pt x="87" y="1372"/>
                  </a:lnTo>
                  <a:lnTo>
                    <a:pt x="103" y="1347"/>
                  </a:lnTo>
                  <a:lnTo>
                    <a:pt x="119" y="1323"/>
                  </a:lnTo>
                  <a:lnTo>
                    <a:pt x="137" y="1301"/>
                  </a:lnTo>
                  <a:lnTo>
                    <a:pt x="156" y="1279"/>
                  </a:lnTo>
                  <a:lnTo>
                    <a:pt x="175" y="1259"/>
                  </a:lnTo>
                  <a:lnTo>
                    <a:pt x="196" y="1239"/>
                  </a:lnTo>
                  <a:lnTo>
                    <a:pt x="218" y="1220"/>
                  </a:lnTo>
                  <a:lnTo>
                    <a:pt x="241" y="1202"/>
                  </a:lnTo>
                  <a:lnTo>
                    <a:pt x="264" y="1185"/>
                  </a:lnTo>
                  <a:lnTo>
                    <a:pt x="288" y="1170"/>
                  </a:lnTo>
                  <a:lnTo>
                    <a:pt x="313" y="1155"/>
                  </a:lnTo>
                  <a:lnTo>
                    <a:pt x="339" y="1143"/>
                  </a:lnTo>
                  <a:lnTo>
                    <a:pt x="365" y="1130"/>
                  </a:lnTo>
                  <a:lnTo>
                    <a:pt x="393" y="1120"/>
                  </a:lnTo>
                  <a:lnTo>
                    <a:pt x="420" y="1110"/>
                  </a:lnTo>
                  <a:lnTo>
                    <a:pt x="449" y="1102"/>
                  </a:lnTo>
                  <a:lnTo>
                    <a:pt x="478" y="1095"/>
                  </a:lnTo>
                  <a:lnTo>
                    <a:pt x="507" y="1091"/>
                  </a:lnTo>
                  <a:lnTo>
                    <a:pt x="536" y="1086"/>
                  </a:lnTo>
                  <a:lnTo>
                    <a:pt x="568" y="1084"/>
                  </a:lnTo>
                  <a:lnTo>
                    <a:pt x="597" y="1084"/>
                  </a:lnTo>
                  <a:lnTo>
                    <a:pt x="1777" y="1084"/>
                  </a:lnTo>
                  <a:lnTo>
                    <a:pt x="1693" y="1021"/>
                  </a:lnTo>
                  <a:lnTo>
                    <a:pt x="1672" y="998"/>
                  </a:lnTo>
                  <a:lnTo>
                    <a:pt x="1651" y="975"/>
                  </a:lnTo>
                  <a:lnTo>
                    <a:pt x="1633" y="952"/>
                  </a:lnTo>
                  <a:lnTo>
                    <a:pt x="1617" y="926"/>
                  </a:lnTo>
                  <a:lnTo>
                    <a:pt x="1601" y="901"/>
                  </a:lnTo>
                  <a:lnTo>
                    <a:pt x="1586" y="876"/>
                  </a:lnTo>
                  <a:lnTo>
                    <a:pt x="1573" y="849"/>
                  </a:lnTo>
                  <a:lnTo>
                    <a:pt x="1562" y="823"/>
                  </a:lnTo>
                  <a:lnTo>
                    <a:pt x="1551" y="795"/>
                  </a:lnTo>
                  <a:lnTo>
                    <a:pt x="1542" y="767"/>
                  </a:lnTo>
                  <a:lnTo>
                    <a:pt x="1535" y="740"/>
                  </a:lnTo>
                  <a:lnTo>
                    <a:pt x="1528" y="712"/>
                  </a:lnTo>
                  <a:lnTo>
                    <a:pt x="1524" y="683"/>
                  </a:lnTo>
                  <a:lnTo>
                    <a:pt x="1520" y="655"/>
                  </a:lnTo>
                  <a:lnTo>
                    <a:pt x="1519" y="626"/>
                  </a:lnTo>
                  <a:lnTo>
                    <a:pt x="1518" y="598"/>
                  </a:lnTo>
                  <a:lnTo>
                    <a:pt x="1519" y="570"/>
                  </a:lnTo>
                  <a:lnTo>
                    <a:pt x="1520" y="541"/>
                  </a:lnTo>
                  <a:lnTo>
                    <a:pt x="1524" y="512"/>
                  </a:lnTo>
                  <a:lnTo>
                    <a:pt x="1528" y="483"/>
                  </a:lnTo>
                  <a:lnTo>
                    <a:pt x="1535" y="456"/>
                  </a:lnTo>
                  <a:lnTo>
                    <a:pt x="1542" y="428"/>
                  </a:lnTo>
                  <a:lnTo>
                    <a:pt x="1551" y="400"/>
                  </a:lnTo>
                  <a:lnTo>
                    <a:pt x="1562" y="373"/>
                  </a:lnTo>
                  <a:lnTo>
                    <a:pt x="1573" y="346"/>
                  </a:lnTo>
                  <a:lnTo>
                    <a:pt x="1586" y="320"/>
                  </a:lnTo>
                  <a:lnTo>
                    <a:pt x="1601" y="295"/>
                  </a:lnTo>
                  <a:lnTo>
                    <a:pt x="1617" y="269"/>
                  </a:lnTo>
                  <a:lnTo>
                    <a:pt x="1633" y="245"/>
                  </a:lnTo>
                  <a:lnTo>
                    <a:pt x="1651" y="221"/>
                  </a:lnTo>
                  <a:lnTo>
                    <a:pt x="1672" y="198"/>
                  </a:lnTo>
                  <a:lnTo>
                    <a:pt x="1693" y="175"/>
                  </a:lnTo>
                  <a:lnTo>
                    <a:pt x="1715" y="154"/>
                  </a:lnTo>
                  <a:lnTo>
                    <a:pt x="1739" y="135"/>
                  </a:lnTo>
                  <a:lnTo>
                    <a:pt x="1762" y="116"/>
                  </a:lnTo>
                  <a:lnTo>
                    <a:pt x="1787" y="99"/>
                  </a:lnTo>
                  <a:lnTo>
                    <a:pt x="1811" y="83"/>
                  </a:lnTo>
                  <a:lnTo>
                    <a:pt x="1838" y="69"/>
                  </a:lnTo>
                  <a:lnTo>
                    <a:pt x="1864" y="55"/>
                  </a:lnTo>
                  <a:lnTo>
                    <a:pt x="1891" y="44"/>
                  </a:lnTo>
                  <a:lnTo>
                    <a:pt x="1917" y="33"/>
                  </a:lnTo>
                  <a:lnTo>
                    <a:pt x="1945" y="25"/>
                  </a:lnTo>
                  <a:lnTo>
                    <a:pt x="1973" y="17"/>
                  </a:lnTo>
                  <a:lnTo>
                    <a:pt x="2001" y="12"/>
                  </a:lnTo>
                  <a:lnTo>
                    <a:pt x="2030" y="7"/>
                  </a:lnTo>
                  <a:lnTo>
                    <a:pt x="2057" y="4"/>
                  </a:lnTo>
                  <a:lnTo>
                    <a:pt x="2086" y="1"/>
                  </a:lnTo>
                  <a:lnTo>
                    <a:pt x="2115" y="0"/>
                  </a:lnTo>
                  <a:lnTo>
                    <a:pt x="2144" y="1"/>
                  </a:lnTo>
                  <a:lnTo>
                    <a:pt x="2172" y="4"/>
                  </a:lnTo>
                  <a:lnTo>
                    <a:pt x="2201" y="7"/>
                  </a:lnTo>
                  <a:lnTo>
                    <a:pt x="2229" y="12"/>
                  </a:lnTo>
                  <a:lnTo>
                    <a:pt x="2258" y="17"/>
                  </a:lnTo>
                  <a:lnTo>
                    <a:pt x="2285" y="25"/>
                  </a:lnTo>
                  <a:lnTo>
                    <a:pt x="2313" y="33"/>
                  </a:lnTo>
                  <a:lnTo>
                    <a:pt x="2340" y="44"/>
                  </a:lnTo>
                  <a:lnTo>
                    <a:pt x="2367" y="55"/>
                  </a:lnTo>
                  <a:lnTo>
                    <a:pt x="2393" y="69"/>
                  </a:lnTo>
                  <a:lnTo>
                    <a:pt x="2419" y="83"/>
                  </a:lnTo>
                  <a:lnTo>
                    <a:pt x="2444" y="99"/>
                  </a:lnTo>
                  <a:lnTo>
                    <a:pt x="2468" y="116"/>
                  </a:lnTo>
                  <a:lnTo>
                    <a:pt x="2492" y="135"/>
                  </a:lnTo>
                  <a:lnTo>
                    <a:pt x="2515" y="154"/>
                  </a:lnTo>
                  <a:lnTo>
                    <a:pt x="2537" y="175"/>
                  </a:lnTo>
                  <a:lnTo>
                    <a:pt x="3621" y="1259"/>
                  </a:lnTo>
                  <a:lnTo>
                    <a:pt x="3640" y="1279"/>
                  </a:lnTo>
                  <a:lnTo>
                    <a:pt x="3659" y="1301"/>
                  </a:lnTo>
                  <a:lnTo>
                    <a:pt x="3677" y="1323"/>
                  </a:lnTo>
                  <a:lnTo>
                    <a:pt x="3693" y="1347"/>
                  </a:lnTo>
                  <a:lnTo>
                    <a:pt x="3709" y="1372"/>
                  </a:lnTo>
                  <a:lnTo>
                    <a:pt x="3723" y="1396"/>
                  </a:lnTo>
                  <a:lnTo>
                    <a:pt x="3736" y="1422"/>
                  </a:lnTo>
                  <a:lnTo>
                    <a:pt x="3749" y="1449"/>
                  </a:lnTo>
                  <a:lnTo>
                    <a:pt x="3759" y="1475"/>
                  </a:lnTo>
                  <a:lnTo>
                    <a:pt x="3768" y="1503"/>
                  </a:lnTo>
                  <a:lnTo>
                    <a:pt x="3776" y="1531"/>
                  </a:lnTo>
                  <a:lnTo>
                    <a:pt x="3783" y="1560"/>
                  </a:lnTo>
                  <a:lnTo>
                    <a:pt x="3789" y="1590"/>
                  </a:lnTo>
                  <a:lnTo>
                    <a:pt x="3792" y="1620"/>
                  </a:lnTo>
                  <a:lnTo>
                    <a:pt x="3795" y="1650"/>
                  </a:lnTo>
                  <a:lnTo>
                    <a:pt x="3796" y="1681"/>
                  </a:lnTo>
                  <a:lnTo>
                    <a:pt x="3795" y="1712"/>
                  </a:lnTo>
                  <a:lnTo>
                    <a:pt x="3792" y="1742"/>
                  </a:lnTo>
                  <a:lnTo>
                    <a:pt x="3789" y="1772"/>
                  </a:lnTo>
                  <a:lnTo>
                    <a:pt x="3783" y="1801"/>
                  </a:lnTo>
                  <a:lnTo>
                    <a:pt x="3776" y="1831"/>
                  </a:lnTo>
                  <a:lnTo>
                    <a:pt x="3768" y="1858"/>
                  </a:lnTo>
                  <a:lnTo>
                    <a:pt x="3759" y="1886"/>
                  </a:lnTo>
                  <a:lnTo>
                    <a:pt x="3749" y="1913"/>
                  </a:lnTo>
                  <a:lnTo>
                    <a:pt x="3736" y="1940"/>
                  </a:lnTo>
                  <a:lnTo>
                    <a:pt x="3723" y="1965"/>
                  </a:lnTo>
                  <a:lnTo>
                    <a:pt x="3709" y="1991"/>
                  </a:lnTo>
                  <a:lnTo>
                    <a:pt x="3693" y="2015"/>
                  </a:lnTo>
                  <a:lnTo>
                    <a:pt x="3677" y="2039"/>
                  </a:lnTo>
                  <a:lnTo>
                    <a:pt x="3659" y="2061"/>
                  </a:lnTo>
                  <a:lnTo>
                    <a:pt x="3640" y="2083"/>
                  </a:lnTo>
                  <a:lnTo>
                    <a:pt x="3621" y="2103"/>
                  </a:lnTo>
                  <a:lnTo>
                    <a:pt x="2537" y="3186"/>
                  </a:lnTo>
                  <a:lnTo>
                    <a:pt x="2515" y="3208"/>
                  </a:lnTo>
                  <a:lnTo>
                    <a:pt x="2492" y="3227"/>
                  </a:lnTo>
                  <a:lnTo>
                    <a:pt x="2468" y="3246"/>
                  </a:lnTo>
                  <a:lnTo>
                    <a:pt x="2444" y="3263"/>
                  </a:lnTo>
                  <a:lnTo>
                    <a:pt x="2419" y="3278"/>
                  </a:lnTo>
                  <a:lnTo>
                    <a:pt x="2393" y="3293"/>
                  </a:lnTo>
                  <a:lnTo>
                    <a:pt x="2367" y="3306"/>
                  </a:lnTo>
                  <a:lnTo>
                    <a:pt x="2340" y="3317"/>
                  </a:lnTo>
                  <a:lnTo>
                    <a:pt x="2313" y="3328"/>
                  </a:lnTo>
                  <a:lnTo>
                    <a:pt x="2285" y="3337"/>
                  </a:lnTo>
                  <a:lnTo>
                    <a:pt x="2258" y="3345"/>
                  </a:lnTo>
                  <a:lnTo>
                    <a:pt x="2229" y="3351"/>
                  </a:lnTo>
                  <a:lnTo>
                    <a:pt x="2201" y="3355"/>
                  </a:lnTo>
                  <a:lnTo>
                    <a:pt x="2172" y="3359"/>
                  </a:lnTo>
                  <a:lnTo>
                    <a:pt x="2144" y="3361"/>
                  </a:lnTo>
                  <a:lnTo>
                    <a:pt x="2115" y="3361"/>
                  </a:lnTo>
                  <a:lnTo>
                    <a:pt x="2086" y="3361"/>
                  </a:lnTo>
                  <a:lnTo>
                    <a:pt x="2057" y="3359"/>
                  </a:lnTo>
                  <a:lnTo>
                    <a:pt x="2030" y="3355"/>
                  </a:lnTo>
                  <a:lnTo>
                    <a:pt x="2001" y="3351"/>
                  </a:lnTo>
                  <a:lnTo>
                    <a:pt x="1973" y="3345"/>
                  </a:lnTo>
                  <a:lnTo>
                    <a:pt x="1945" y="3337"/>
                  </a:lnTo>
                  <a:lnTo>
                    <a:pt x="1917" y="3328"/>
                  </a:lnTo>
                  <a:lnTo>
                    <a:pt x="1891" y="3317"/>
                  </a:lnTo>
                  <a:lnTo>
                    <a:pt x="1864" y="3306"/>
                  </a:lnTo>
                  <a:lnTo>
                    <a:pt x="1838" y="3293"/>
                  </a:lnTo>
                  <a:lnTo>
                    <a:pt x="1811" y="3278"/>
                  </a:lnTo>
                  <a:lnTo>
                    <a:pt x="1787" y="3263"/>
                  </a:lnTo>
                  <a:lnTo>
                    <a:pt x="1762" y="3246"/>
                  </a:lnTo>
                  <a:lnTo>
                    <a:pt x="1739" y="3227"/>
                  </a:lnTo>
                  <a:lnTo>
                    <a:pt x="1715" y="3208"/>
                  </a:lnTo>
                  <a:lnTo>
                    <a:pt x="1693" y="31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601335" y="2859405"/>
              <a:ext cx="1005403" cy="107721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模块</a:t>
              </a:r>
              <a:endPara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</a:t>
              </a:r>
              <a:endPara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C69B16-0AE2-49E1-8035-F94C0BBE1873}"/>
              </a:ext>
            </a:extLst>
          </p:cNvPr>
          <p:cNvGrpSpPr/>
          <p:nvPr/>
        </p:nvGrpSpPr>
        <p:grpSpPr>
          <a:xfrm>
            <a:off x="2621915" y="991235"/>
            <a:ext cx="7636311" cy="5033397"/>
            <a:chOff x="2621915" y="991235"/>
            <a:chExt cx="7636311" cy="5033397"/>
          </a:xfrm>
        </p:grpSpPr>
        <p:sp>
          <p:nvSpPr>
            <p:cNvPr id="181" name="矩形"/>
            <p:cNvSpPr/>
            <p:nvPr/>
          </p:nvSpPr>
          <p:spPr>
            <a:xfrm>
              <a:off x="7434580" y="991235"/>
              <a:ext cx="2135505" cy="1240790"/>
            </a:xfrm>
            <a:custGeom>
              <a:avLst/>
              <a:gdLst>
                <a:gd name="connsiteX0" fmla="*/ 164232 w 4473856"/>
                <a:gd name="connsiteY0" fmla="*/ 0 h 2985492"/>
                <a:gd name="connsiteX1" fmla="*/ 1295417 w 4473856"/>
                <a:gd name="connsiteY1" fmla="*/ 0 h 2985492"/>
                <a:gd name="connsiteX2" fmla="*/ 3017015 w 4473856"/>
                <a:gd name="connsiteY2" fmla="*/ 0 h 2985492"/>
                <a:gd name="connsiteX3" fmla="*/ 3407018 w 4473856"/>
                <a:gd name="connsiteY3" fmla="*/ 0 h 2985492"/>
                <a:gd name="connsiteX4" fmla="*/ 4473856 w 4473856"/>
                <a:gd name="connsiteY4" fmla="*/ 1066838 h 2985492"/>
                <a:gd name="connsiteX5" fmla="*/ 4473856 w 4473856"/>
                <a:gd name="connsiteY5" fmla="*/ 1619411 h 2985492"/>
                <a:gd name="connsiteX6" fmla="*/ 4473856 w 4473856"/>
                <a:gd name="connsiteY6" fmla="*/ 1763347 h 2985492"/>
                <a:gd name="connsiteX7" fmla="*/ 4473856 w 4473856"/>
                <a:gd name="connsiteY7" fmla="*/ 2821260 h 2985492"/>
                <a:gd name="connsiteX8" fmla="*/ 4309624 w 4473856"/>
                <a:gd name="connsiteY8" fmla="*/ 2985492 h 2985492"/>
                <a:gd name="connsiteX9" fmla="*/ 164232 w 4473856"/>
                <a:gd name="connsiteY9" fmla="*/ 2985492 h 2985492"/>
                <a:gd name="connsiteX10" fmla="*/ 0 w 4473856"/>
                <a:gd name="connsiteY10" fmla="*/ 2821260 h 2985492"/>
                <a:gd name="connsiteX11" fmla="*/ 0 w 4473856"/>
                <a:gd name="connsiteY11" fmla="*/ 164232 h 2985492"/>
                <a:gd name="connsiteX12" fmla="*/ 164232 w 4473856"/>
                <a:gd name="connsiteY12" fmla="*/ 0 h 298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3856" h="2985492">
                  <a:moveTo>
                    <a:pt x="164232" y="0"/>
                  </a:moveTo>
                  <a:lnTo>
                    <a:pt x="1295417" y="0"/>
                  </a:lnTo>
                  <a:lnTo>
                    <a:pt x="3017015" y="0"/>
                  </a:lnTo>
                  <a:lnTo>
                    <a:pt x="3407018" y="0"/>
                  </a:lnTo>
                  <a:cubicBezTo>
                    <a:pt x="3996216" y="0"/>
                    <a:pt x="4473856" y="477640"/>
                    <a:pt x="4473856" y="1066838"/>
                  </a:cubicBezTo>
                  <a:lnTo>
                    <a:pt x="4473856" y="1619411"/>
                  </a:lnTo>
                  <a:lnTo>
                    <a:pt x="4473856" y="1763347"/>
                  </a:lnTo>
                  <a:lnTo>
                    <a:pt x="4473856" y="2821260"/>
                  </a:lnTo>
                  <a:cubicBezTo>
                    <a:pt x="4473856" y="2911963"/>
                    <a:pt x="4400327" y="2985492"/>
                    <a:pt x="4309624" y="2985492"/>
                  </a:cubicBezTo>
                  <a:lnTo>
                    <a:pt x="164232" y="2985492"/>
                  </a:lnTo>
                  <a:cubicBezTo>
                    <a:pt x="73529" y="2985492"/>
                    <a:pt x="0" y="2911963"/>
                    <a:pt x="0" y="2821260"/>
                  </a:cubicBezTo>
                  <a:lnTo>
                    <a:pt x="0" y="164232"/>
                  </a:lnTo>
                  <a:cubicBezTo>
                    <a:pt x="0" y="73529"/>
                    <a:pt x="73529" y="0"/>
                    <a:pt x="164232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5035550" y="991235"/>
              <a:ext cx="2125345" cy="1240790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"/>
            <p:cNvSpPr/>
            <p:nvPr/>
          </p:nvSpPr>
          <p:spPr>
            <a:xfrm flipH="1">
              <a:off x="2621915" y="991235"/>
              <a:ext cx="2135505" cy="1240790"/>
            </a:xfrm>
            <a:custGeom>
              <a:avLst/>
              <a:gdLst>
                <a:gd name="connsiteX0" fmla="*/ 164232 w 4473856"/>
                <a:gd name="connsiteY0" fmla="*/ 0 h 2985492"/>
                <a:gd name="connsiteX1" fmla="*/ 1295417 w 4473856"/>
                <a:gd name="connsiteY1" fmla="*/ 0 h 2985492"/>
                <a:gd name="connsiteX2" fmla="*/ 3017015 w 4473856"/>
                <a:gd name="connsiteY2" fmla="*/ 0 h 2985492"/>
                <a:gd name="connsiteX3" fmla="*/ 3407018 w 4473856"/>
                <a:gd name="connsiteY3" fmla="*/ 0 h 2985492"/>
                <a:gd name="connsiteX4" fmla="*/ 4473856 w 4473856"/>
                <a:gd name="connsiteY4" fmla="*/ 1066838 h 2985492"/>
                <a:gd name="connsiteX5" fmla="*/ 4473856 w 4473856"/>
                <a:gd name="connsiteY5" fmla="*/ 1619411 h 2985492"/>
                <a:gd name="connsiteX6" fmla="*/ 4473856 w 4473856"/>
                <a:gd name="connsiteY6" fmla="*/ 1763347 h 2985492"/>
                <a:gd name="connsiteX7" fmla="*/ 4473856 w 4473856"/>
                <a:gd name="connsiteY7" fmla="*/ 2821260 h 2985492"/>
                <a:gd name="connsiteX8" fmla="*/ 4309624 w 4473856"/>
                <a:gd name="connsiteY8" fmla="*/ 2985492 h 2985492"/>
                <a:gd name="connsiteX9" fmla="*/ 164232 w 4473856"/>
                <a:gd name="connsiteY9" fmla="*/ 2985492 h 2985492"/>
                <a:gd name="connsiteX10" fmla="*/ 0 w 4473856"/>
                <a:gd name="connsiteY10" fmla="*/ 2821260 h 2985492"/>
                <a:gd name="connsiteX11" fmla="*/ 0 w 4473856"/>
                <a:gd name="connsiteY11" fmla="*/ 164232 h 2985492"/>
                <a:gd name="connsiteX12" fmla="*/ 164232 w 4473856"/>
                <a:gd name="connsiteY12" fmla="*/ 0 h 298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3856" h="2985492">
                  <a:moveTo>
                    <a:pt x="164232" y="0"/>
                  </a:moveTo>
                  <a:lnTo>
                    <a:pt x="1295417" y="0"/>
                  </a:lnTo>
                  <a:lnTo>
                    <a:pt x="3017015" y="0"/>
                  </a:lnTo>
                  <a:lnTo>
                    <a:pt x="3407018" y="0"/>
                  </a:lnTo>
                  <a:cubicBezTo>
                    <a:pt x="3996216" y="0"/>
                    <a:pt x="4473856" y="477640"/>
                    <a:pt x="4473856" y="1066838"/>
                  </a:cubicBezTo>
                  <a:lnTo>
                    <a:pt x="4473856" y="1619411"/>
                  </a:lnTo>
                  <a:lnTo>
                    <a:pt x="4473856" y="1763347"/>
                  </a:lnTo>
                  <a:lnTo>
                    <a:pt x="4473856" y="2821260"/>
                  </a:lnTo>
                  <a:cubicBezTo>
                    <a:pt x="4473856" y="2911963"/>
                    <a:pt x="4400327" y="2985492"/>
                    <a:pt x="4309624" y="2985492"/>
                  </a:cubicBezTo>
                  <a:lnTo>
                    <a:pt x="164232" y="2985492"/>
                  </a:lnTo>
                  <a:cubicBezTo>
                    <a:pt x="73529" y="2985492"/>
                    <a:pt x="0" y="2911963"/>
                    <a:pt x="0" y="2821260"/>
                  </a:cubicBezTo>
                  <a:lnTo>
                    <a:pt x="0" y="164232"/>
                  </a:lnTo>
                  <a:cubicBezTo>
                    <a:pt x="0" y="73529"/>
                    <a:pt x="73529" y="0"/>
                    <a:pt x="164232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632075" y="2777490"/>
              <a:ext cx="2125345" cy="1240790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7433945" y="2777490"/>
              <a:ext cx="2125345" cy="1240790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"/>
            <p:cNvSpPr/>
            <p:nvPr/>
          </p:nvSpPr>
          <p:spPr>
            <a:xfrm flipV="1">
              <a:off x="7424420" y="4569460"/>
              <a:ext cx="2135505" cy="1240790"/>
            </a:xfrm>
            <a:custGeom>
              <a:avLst/>
              <a:gdLst>
                <a:gd name="connsiteX0" fmla="*/ 164232 w 4473856"/>
                <a:gd name="connsiteY0" fmla="*/ 0 h 2985492"/>
                <a:gd name="connsiteX1" fmla="*/ 1295417 w 4473856"/>
                <a:gd name="connsiteY1" fmla="*/ 0 h 2985492"/>
                <a:gd name="connsiteX2" fmla="*/ 3017015 w 4473856"/>
                <a:gd name="connsiteY2" fmla="*/ 0 h 2985492"/>
                <a:gd name="connsiteX3" fmla="*/ 3407018 w 4473856"/>
                <a:gd name="connsiteY3" fmla="*/ 0 h 2985492"/>
                <a:gd name="connsiteX4" fmla="*/ 4473856 w 4473856"/>
                <a:gd name="connsiteY4" fmla="*/ 1066838 h 2985492"/>
                <a:gd name="connsiteX5" fmla="*/ 4473856 w 4473856"/>
                <a:gd name="connsiteY5" fmla="*/ 1619411 h 2985492"/>
                <a:gd name="connsiteX6" fmla="*/ 4473856 w 4473856"/>
                <a:gd name="connsiteY6" fmla="*/ 1763347 h 2985492"/>
                <a:gd name="connsiteX7" fmla="*/ 4473856 w 4473856"/>
                <a:gd name="connsiteY7" fmla="*/ 2821260 h 2985492"/>
                <a:gd name="connsiteX8" fmla="*/ 4309624 w 4473856"/>
                <a:gd name="connsiteY8" fmla="*/ 2985492 h 2985492"/>
                <a:gd name="connsiteX9" fmla="*/ 164232 w 4473856"/>
                <a:gd name="connsiteY9" fmla="*/ 2985492 h 2985492"/>
                <a:gd name="connsiteX10" fmla="*/ 0 w 4473856"/>
                <a:gd name="connsiteY10" fmla="*/ 2821260 h 2985492"/>
                <a:gd name="connsiteX11" fmla="*/ 0 w 4473856"/>
                <a:gd name="connsiteY11" fmla="*/ 164232 h 2985492"/>
                <a:gd name="connsiteX12" fmla="*/ 164232 w 4473856"/>
                <a:gd name="connsiteY12" fmla="*/ 0 h 298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3856" h="2985492">
                  <a:moveTo>
                    <a:pt x="164232" y="0"/>
                  </a:moveTo>
                  <a:lnTo>
                    <a:pt x="1295417" y="0"/>
                  </a:lnTo>
                  <a:lnTo>
                    <a:pt x="3017015" y="0"/>
                  </a:lnTo>
                  <a:lnTo>
                    <a:pt x="3407018" y="0"/>
                  </a:lnTo>
                  <a:cubicBezTo>
                    <a:pt x="3996216" y="0"/>
                    <a:pt x="4473856" y="477640"/>
                    <a:pt x="4473856" y="1066838"/>
                  </a:cubicBezTo>
                  <a:lnTo>
                    <a:pt x="4473856" y="1619411"/>
                  </a:lnTo>
                  <a:lnTo>
                    <a:pt x="4473856" y="1763347"/>
                  </a:lnTo>
                  <a:lnTo>
                    <a:pt x="4473856" y="2821260"/>
                  </a:lnTo>
                  <a:cubicBezTo>
                    <a:pt x="4473856" y="2911963"/>
                    <a:pt x="4400327" y="2985492"/>
                    <a:pt x="4309624" y="2985492"/>
                  </a:cubicBezTo>
                  <a:lnTo>
                    <a:pt x="164232" y="2985492"/>
                  </a:lnTo>
                  <a:cubicBezTo>
                    <a:pt x="73529" y="2985492"/>
                    <a:pt x="0" y="2911963"/>
                    <a:pt x="0" y="2821260"/>
                  </a:cubicBezTo>
                  <a:lnTo>
                    <a:pt x="0" y="164232"/>
                  </a:lnTo>
                  <a:cubicBezTo>
                    <a:pt x="0" y="73529"/>
                    <a:pt x="73529" y="0"/>
                    <a:pt x="164232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8" name="圆角矩形 97"/>
            <p:cNvSpPr/>
            <p:nvPr/>
          </p:nvSpPr>
          <p:spPr>
            <a:xfrm flipV="1">
              <a:off x="5034915" y="4569460"/>
              <a:ext cx="2125345" cy="1240790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"/>
            <p:cNvSpPr/>
            <p:nvPr/>
          </p:nvSpPr>
          <p:spPr>
            <a:xfrm flipH="1" flipV="1">
              <a:off x="2621915" y="4569460"/>
              <a:ext cx="2135505" cy="1240790"/>
            </a:xfrm>
            <a:custGeom>
              <a:avLst/>
              <a:gdLst>
                <a:gd name="connsiteX0" fmla="*/ 164232 w 4473856"/>
                <a:gd name="connsiteY0" fmla="*/ 0 h 2985492"/>
                <a:gd name="connsiteX1" fmla="*/ 1295417 w 4473856"/>
                <a:gd name="connsiteY1" fmla="*/ 0 h 2985492"/>
                <a:gd name="connsiteX2" fmla="*/ 3017015 w 4473856"/>
                <a:gd name="connsiteY2" fmla="*/ 0 h 2985492"/>
                <a:gd name="connsiteX3" fmla="*/ 3407018 w 4473856"/>
                <a:gd name="connsiteY3" fmla="*/ 0 h 2985492"/>
                <a:gd name="connsiteX4" fmla="*/ 4473856 w 4473856"/>
                <a:gd name="connsiteY4" fmla="*/ 1066838 h 2985492"/>
                <a:gd name="connsiteX5" fmla="*/ 4473856 w 4473856"/>
                <a:gd name="connsiteY5" fmla="*/ 1619411 h 2985492"/>
                <a:gd name="connsiteX6" fmla="*/ 4473856 w 4473856"/>
                <a:gd name="connsiteY6" fmla="*/ 1763347 h 2985492"/>
                <a:gd name="connsiteX7" fmla="*/ 4473856 w 4473856"/>
                <a:gd name="connsiteY7" fmla="*/ 2821260 h 2985492"/>
                <a:gd name="connsiteX8" fmla="*/ 4309624 w 4473856"/>
                <a:gd name="connsiteY8" fmla="*/ 2985492 h 2985492"/>
                <a:gd name="connsiteX9" fmla="*/ 164232 w 4473856"/>
                <a:gd name="connsiteY9" fmla="*/ 2985492 h 2985492"/>
                <a:gd name="connsiteX10" fmla="*/ 0 w 4473856"/>
                <a:gd name="connsiteY10" fmla="*/ 2821260 h 2985492"/>
                <a:gd name="connsiteX11" fmla="*/ 0 w 4473856"/>
                <a:gd name="connsiteY11" fmla="*/ 164232 h 2985492"/>
                <a:gd name="connsiteX12" fmla="*/ 164232 w 4473856"/>
                <a:gd name="connsiteY12" fmla="*/ 0 h 298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3856" h="2985492">
                  <a:moveTo>
                    <a:pt x="164232" y="0"/>
                  </a:moveTo>
                  <a:lnTo>
                    <a:pt x="1295417" y="0"/>
                  </a:lnTo>
                  <a:lnTo>
                    <a:pt x="3017015" y="0"/>
                  </a:lnTo>
                  <a:lnTo>
                    <a:pt x="3407018" y="0"/>
                  </a:lnTo>
                  <a:cubicBezTo>
                    <a:pt x="3996216" y="0"/>
                    <a:pt x="4473856" y="477640"/>
                    <a:pt x="4473856" y="1066838"/>
                  </a:cubicBezTo>
                  <a:lnTo>
                    <a:pt x="4473856" y="1619411"/>
                  </a:lnTo>
                  <a:lnTo>
                    <a:pt x="4473856" y="1763347"/>
                  </a:lnTo>
                  <a:lnTo>
                    <a:pt x="4473856" y="2821260"/>
                  </a:lnTo>
                  <a:cubicBezTo>
                    <a:pt x="4473856" y="2911963"/>
                    <a:pt x="4400327" y="2985492"/>
                    <a:pt x="4309624" y="2985492"/>
                  </a:cubicBezTo>
                  <a:lnTo>
                    <a:pt x="164232" y="2985492"/>
                  </a:lnTo>
                  <a:cubicBezTo>
                    <a:pt x="73529" y="2985492"/>
                    <a:pt x="0" y="2911963"/>
                    <a:pt x="0" y="2821260"/>
                  </a:cubicBezTo>
                  <a:lnTo>
                    <a:pt x="0" y="164232"/>
                  </a:lnTo>
                  <a:cubicBezTo>
                    <a:pt x="0" y="73529"/>
                    <a:pt x="73529" y="0"/>
                    <a:pt x="164232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5" name="AutoShape 133"/>
            <p:cNvSpPr/>
            <p:nvPr/>
          </p:nvSpPr>
          <p:spPr>
            <a:xfrm>
              <a:off x="7594600" y="1927225"/>
              <a:ext cx="1964690" cy="21219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联动模块</a:t>
              </a:r>
            </a:p>
          </p:txBody>
        </p:sp>
        <p:sp>
          <p:nvSpPr>
            <p:cNvPr id="126" name="AutoShape 133"/>
            <p:cNvSpPr/>
            <p:nvPr/>
          </p:nvSpPr>
          <p:spPr>
            <a:xfrm>
              <a:off x="7594600" y="3713480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设备控制模块</a:t>
              </a:r>
            </a:p>
          </p:txBody>
        </p:sp>
        <p:sp>
          <p:nvSpPr>
            <p:cNvPr id="122" name="AutoShape 133"/>
            <p:cNvSpPr/>
            <p:nvPr/>
          </p:nvSpPr>
          <p:spPr>
            <a:xfrm>
              <a:off x="2999740" y="1925320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</a:rPr>
                <a:t>注册登录模块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AutoShape 133"/>
            <p:cNvSpPr/>
            <p:nvPr/>
          </p:nvSpPr>
          <p:spPr>
            <a:xfrm>
              <a:off x="2999740" y="3711575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环境监测模块</a:t>
              </a:r>
            </a:p>
          </p:txBody>
        </p:sp>
        <p:sp>
          <p:nvSpPr>
            <p:cNvPr id="130" name="AutoShape 133"/>
            <p:cNvSpPr/>
            <p:nvPr/>
          </p:nvSpPr>
          <p:spPr>
            <a:xfrm>
              <a:off x="5295900" y="1934845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安防功能模块</a:t>
              </a:r>
            </a:p>
          </p:txBody>
        </p:sp>
        <p:sp>
          <p:nvSpPr>
            <p:cNvPr id="127" name="AutoShape 133"/>
            <p:cNvSpPr/>
            <p:nvPr/>
          </p:nvSpPr>
          <p:spPr>
            <a:xfrm>
              <a:off x="7597775" y="4571365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拓展模块</a:t>
              </a:r>
            </a:p>
          </p:txBody>
        </p:sp>
        <p:sp>
          <p:nvSpPr>
            <p:cNvPr id="124" name="AutoShape 133"/>
            <p:cNvSpPr/>
            <p:nvPr/>
          </p:nvSpPr>
          <p:spPr>
            <a:xfrm>
              <a:off x="3002915" y="4569460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管理员管理模块</a:t>
              </a:r>
            </a:p>
          </p:txBody>
        </p:sp>
        <p:sp>
          <p:nvSpPr>
            <p:cNvPr id="131" name="AutoShape 133"/>
            <p:cNvSpPr/>
            <p:nvPr/>
          </p:nvSpPr>
          <p:spPr>
            <a:xfrm>
              <a:off x="5299075" y="4578985"/>
              <a:ext cx="1600200" cy="2971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报警模块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3120827" y="1186339"/>
              <a:ext cx="199136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用户注册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管理员登录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337433" y="1150084"/>
              <a:ext cx="1533206" cy="1138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门禁管理系统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一键求救模块</a:t>
              </a:r>
              <a:endParaRPr lang="en-US" altLang="ko-KR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房间人员监测  </a:t>
              </a: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endParaRPr lang="ko-KR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7386141" y="1164516"/>
              <a:ext cx="2645093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强紫外线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自动关闭窗帘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    </a:t>
              </a: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高温监测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自动开风扇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光强监测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自动关灯节能</a:t>
              </a:r>
              <a:endParaRPr lang="ko-KR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2694623" y="2919661"/>
              <a:ext cx="246126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二氧化碳  </a:t>
              </a: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PM2.5</a:t>
              </a:r>
            </a:p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温湿度     </a:t>
              </a: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紫外线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光照强度   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2764790" y="4866640"/>
              <a:ext cx="186055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房间设备增删</a:t>
              </a: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用户的增删查改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环境信息统一管理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人员在岗查询</a:t>
              </a:r>
              <a:endParaRPr lang="ko-KR" altLang="zh-CN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5034915" y="4849350"/>
              <a:ext cx="212725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煤气泄漏报警模块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火灾监控报警模块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防盗报警模块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其他气体检测</a:t>
              </a:r>
              <a:endParaRPr lang="ko-KR" altLang="en-US" sz="1400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7508240" y="4916636"/>
              <a:ext cx="2127250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游客模式</a:t>
              </a:r>
              <a:r>
                <a:rPr lang="ko-KR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endParaRPr lang="ko-KR" altLang="en-US" sz="1400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ko-KR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环境信息分析</a:t>
              </a:r>
              <a:endParaRPr lang="en-US" altLang="zh-CN" sz="1400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>
                <a:spcBef>
                  <a:spcPct val="0"/>
                </a:spcBef>
              </a:pPr>
              <a:r>
                <a:rPr lang="ko-KR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人员来访安防设置</a:t>
              </a:r>
              <a:endParaRPr lang="en-US" altLang="zh-CN" sz="1400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endPara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endParaRPr lang="ko-KR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7424420" y="2797850"/>
              <a:ext cx="2833806" cy="1138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窗帘控制  </a:t>
              </a: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一键开锁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风扇控制  </a:t>
              </a: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可调灯光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环境模式控制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algn="just">
                <a:spcBef>
                  <a:spcPct val="0"/>
                </a:spcBef>
              </a:pPr>
              <a:r>
                <a:rPr lang="ko-KR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ㅇ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病床高度控制</a:t>
              </a:r>
              <a:endParaRPr lang="ko-KR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just" eaLnBrk="1" hangingPunct="1">
                <a:spcBef>
                  <a:spcPct val="0"/>
                </a:spcBef>
                <a:buNone/>
              </a:pP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-7620" y="6146165"/>
            <a:ext cx="12215495" cy="7137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571865" y="6297295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2896"/>
            <a:ext cx="12216130" cy="81274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0" y="-1001486"/>
            <a:ext cx="12216130" cy="78864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F1001</a:t>
            </a:r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239057" y="323256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管理权限说明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2C8A113-A2CC-45B3-9F97-A65A87528D94}"/>
              </a:ext>
            </a:extLst>
          </p:cNvPr>
          <p:cNvSpPr/>
          <p:nvPr/>
        </p:nvSpPr>
        <p:spPr>
          <a:xfrm>
            <a:off x="6775511" y="620281"/>
            <a:ext cx="306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管理员</a:t>
            </a: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FE6CEF-75BA-4865-B025-97C49B938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25080" r="58081" b="63915"/>
          <a:stretch/>
        </p:blipFill>
        <p:spPr>
          <a:xfrm>
            <a:off x="5513091" y="2372250"/>
            <a:ext cx="831742" cy="7547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0D0DA7-9192-425E-99A6-167E426D5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25428" r="81106" b="63567"/>
          <a:stretch/>
        </p:blipFill>
        <p:spPr>
          <a:xfrm>
            <a:off x="4588888" y="2368053"/>
            <a:ext cx="809084" cy="7547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69130B-76ED-4EE6-B049-9CAD12DCF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25080" r="34816" b="63915"/>
          <a:stretch/>
        </p:blipFill>
        <p:spPr>
          <a:xfrm>
            <a:off x="7402581" y="2368053"/>
            <a:ext cx="917213" cy="75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B84FE7-8256-47D2-ABA5-62BA34D331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25428" r="81106" b="63567"/>
          <a:stretch/>
        </p:blipFill>
        <p:spPr>
          <a:xfrm>
            <a:off x="3698379" y="2368053"/>
            <a:ext cx="809084" cy="7547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521DB8-6C3A-414B-B289-3F7737857B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25080" r="58081" b="63915"/>
          <a:stretch/>
        </p:blipFill>
        <p:spPr>
          <a:xfrm>
            <a:off x="6457836" y="2368053"/>
            <a:ext cx="831742" cy="7547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AC8019-0838-4904-83E4-5437CC8263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25080" r="34816" b="63915"/>
          <a:stretch/>
        </p:blipFill>
        <p:spPr>
          <a:xfrm>
            <a:off x="8390093" y="2368053"/>
            <a:ext cx="917213" cy="7547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8A5E84A-8BEA-4F84-B752-57CEA5EB44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25080" r="34816" b="63915"/>
          <a:stretch/>
        </p:blipFill>
        <p:spPr>
          <a:xfrm>
            <a:off x="9377605" y="2368053"/>
            <a:ext cx="917213" cy="7547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252697-EDDC-4AFF-83E3-CA15A0C3AF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25080" r="34816" b="63915"/>
          <a:stretch/>
        </p:blipFill>
        <p:spPr>
          <a:xfrm>
            <a:off x="5475976" y="5383388"/>
            <a:ext cx="917213" cy="75474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CDBE6F5-FEE1-4943-AECD-A85F15437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036511"/>
              </p:ext>
            </p:extLst>
          </p:nvPr>
        </p:nvGraphicFramePr>
        <p:xfrm>
          <a:off x="1865403" y="3269127"/>
          <a:ext cx="8429418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602">
                  <a:extLst>
                    <a:ext uri="{9D8B030D-6E8A-4147-A177-3AD203B41FA5}">
                      <a16:colId xmlns:a16="http://schemas.microsoft.com/office/drawing/2014/main" val="3448458863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3933281795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2881366506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982444675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3265189366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2239234965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3852618132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2218835255"/>
                    </a:ext>
                  </a:extLst>
                </a:gridCol>
                <a:gridCol w="936602">
                  <a:extLst>
                    <a:ext uri="{9D8B030D-6E8A-4147-A177-3AD203B41FA5}">
                      <a16:colId xmlns:a16="http://schemas.microsoft.com/office/drawing/2014/main" val="2025880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诊疗室</a:t>
                      </a:r>
                      <a:r>
                        <a:rPr lang="en-US" altLang="zh-CN" dirty="0"/>
                        <a:t>F1001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诊疗室</a:t>
                      </a:r>
                      <a:r>
                        <a:rPr lang="en-US" altLang="zh-CN" dirty="0"/>
                        <a:t>F1002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诊疗室</a:t>
                      </a:r>
                      <a:r>
                        <a:rPr lang="en-US" altLang="zh-CN" dirty="0"/>
                        <a:t>F2033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诊疗室</a:t>
                      </a:r>
                      <a:r>
                        <a:rPr lang="en-US" altLang="zh-CN" dirty="0"/>
                        <a:t>F2034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档案室</a:t>
                      </a:r>
                      <a:r>
                        <a:rPr lang="en-US" altLang="zh-CN" dirty="0"/>
                        <a:t>F3100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检查室</a:t>
                      </a:r>
                      <a:r>
                        <a:rPr lang="en-US" altLang="zh-CN" dirty="0"/>
                        <a:t>F3101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病房</a:t>
                      </a:r>
                      <a:r>
                        <a:rPr lang="en-US" altLang="zh-CN" dirty="0"/>
                        <a:t>F3152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病房</a:t>
                      </a:r>
                      <a:r>
                        <a:rPr lang="en-US" altLang="zh-CN" dirty="0"/>
                        <a:t>F3153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病房</a:t>
                      </a:r>
                      <a:r>
                        <a:rPr lang="en-US" altLang="zh-CN" dirty="0"/>
                        <a:t>F3154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57199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3895F31D-3A7B-4E4F-B7B8-AC44AFAEC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25428" r="81106" b="63567"/>
          <a:stretch/>
        </p:blipFill>
        <p:spPr>
          <a:xfrm>
            <a:off x="1865402" y="2360394"/>
            <a:ext cx="809084" cy="754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877F21-EFEF-4A0C-9EA1-C94E144FA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935" y="2365264"/>
            <a:ext cx="804742" cy="749873"/>
          </a:xfrm>
          <a:prstGeom prst="rect">
            <a:avLst/>
          </a:prstGeom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8C9D11A8-0AEE-4B87-BE10-A86A19B92DD8}"/>
              </a:ext>
            </a:extLst>
          </p:cNvPr>
          <p:cNvCxnSpPr>
            <a:cxnSpLocks/>
            <a:endCxn id="22" idx="0"/>
          </p:cNvCxnSpPr>
          <p:nvPr/>
        </p:nvCxnSpPr>
        <p:spPr>
          <a:xfrm rot="5400000">
            <a:off x="3610013" y="41555"/>
            <a:ext cx="978770" cy="365890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6B3BFD0E-967E-4F94-8651-3FAC96920272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4074259" y="510671"/>
            <a:ext cx="983640" cy="272554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9F3D69C-BCD4-4580-9904-EA7C85F0CE10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4522673" y="961873"/>
            <a:ext cx="986429" cy="18259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1628E3E-3BCC-4AD0-8033-327BBE8F85FD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4967927" y="1407127"/>
            <a:ext cx="986429" cy="93542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E9FB7C24-8147-4B9A-9365-817D421C099A}"/>
              </a:ext>
            </a:extLst>
          </p:cNvPr>
          <p:cNvCxnSpPr>
            <a:cxnSpLocks/>
            <a:endCxn id="3" idx="0"/>
          </p:cNvCxnSpPr>
          <p:nvPr/>
        </p:nvCxnSpPr>
        <p:spPr>
          <a:xfrm rot="16200000" flipH="1">
            <a:off x="5433594" y="1876882"/>
            <a:ext cx="990626" cy="11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3B0ABBE-9502-4E8F-8422-AD6FC7DF00A8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>
            <a:off x="5908065" y="1402410"/>
            <a:ext cx="986429" cy="9448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12EFA0A-56B0-4CBC-9D20-276591DE088B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7389318" y="-78842"/>
            <a:ext cx="986429" cy="390736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7E4BBFEB-F15D-4AC4-91D4-052BC36D83E2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6401806" y="908670"/>
            <a:ext cx="986429" cy="193233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94F2A468-BDEC-43A4-A7CD-91F70D9B2F0D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6895562" y="414914"/>
            <a:ext cx="986429" cy="291984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E90B71F6-EA9C-4B22-A365-ECF2A1EE45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454" t="41237" r="2012" b="41271"/>
          <a:stretch/>
        </p:blipFill>
        <p:spPr>
          <a:xfrm>
            <a:off x="5336889" y="4016743"/>
            <a:ext cx="1183925" cy="1180946"/>
          </a:xfrm>
          <a:prstGeom prst="ellipse">
            <a:avLst/>
          </a:prstGeom>
        </p:spPr>
      </p:pic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6400A34-BD89-4432-BA07-4930F848BBA8}"/>
              </a:ext>
            </a:extLst>
          </p:cNvPr>
          <p:cNvCxnSpPr>
            <a:cxnSpLocks/>
            <a:stCxn id="56" idx="4"/>
            <a:endCxn id="20" idx="0"/>
          </p:cNvCxnSpPr>
          <p:nvPr/>
        </p:nvCxnSpPr>
        <p:spPr>
          <a:xfrm rot="16200000" flipH="1">
            <a:off x="5838868" y="5287672"/>
            <a:ext cx="185699" cy="57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7FC84EF6-F24F-43D8-905A-831D678CE64D}"/>
              </a:ext>
            </a:extLst>
          </p:cNvPr>
          <p:cNvSpPr/>
          <p:nvPr/>
        </p:nvSpPr>
        <p:spPr>
          <a:xfrm>
            <a:off x="6520814" y="4497395"/>
            <a:ext cx="306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普通用户</a:t>
            </a: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C4BAC851-003F-46AE-8573-2135E5275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519648"/>
              </p:ext>
            </p:extLst>
          </p:nvPr>
        </p:nvGraphicFramePr>
        <p:xfrm>
          <a:off x="5524331" y="6186311"/>
          <a:ext cx="868858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858">
                  <a:extLst>
                    <a:ext uri="{9D8B030D-6E8A-4147-A177-3AD203B41FA5}">
                      <a16:colId xmlns:a16="http://schemas.microsoft.com/office/drawing/2014/main" val="3270024614"/>
                    </a:ext>
                  </a:extLst>
                </a:gridCol>
              </a:tblGrid>
              <a:tr h="248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病房</a:t>
                      </a:r>
                      <a:r>
                        <a:rPr lang="en-US" altLang="zh-CN" dirty="0"/>
                        <a:t>F3154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217107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CBBC5A-A3E0-4283-9C74-C5851FE189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8" t="4712" r="25238" b="25291"/>
          <a:stretch/>
        </p:blipFill>
        <p:spPr>
          <a:xfrm>
            <a:off x="5336593" y="373819"/>
            <a:ext cx="1184519" cy="1186230"/>
          </a:xfrm>
          <a:prstGeom prst="ellipse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2A2176E3-857D-4D96-A205-80AC7B1B9373}"/>
              </a:ext>
            </a:extLst>
          </p:cNvPr>
          <p:cNvSpPr txBox="1"/>
          <p:nvPr/>
        </p:nvSpPr>
        <p:spPr>
          <a:xfrm>
            <a:off x="4449995" y="906215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如何管理房间设备？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19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3" grpId="0"/>
      <p:bldP spid="68" grpId="0"/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96000" y="3152001"/>
            <a:ext cx="2905125" cy="5539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b="1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详细设计</a:t>
            </a:r>
            <a:endParaRPr lang="en-US" altLang="zh-CN" sz="3600" b="1" dirty="0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63622" y="2311316"/>
            <a:ext cx="2207399" cy="2207399"/>
          </a:xfrm>
          <a:prstGeom prst="chevron">
            <a:avLst>
              <a:gd name="adj" fmla="val 50000"/>
            </a:avLst>
          </a:prstGeom>
          <a:solidFill>
            <a:srgbClr val="86C62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2"/>
          <p:cNvSpPr/>
          <p:nvPr>
            <p:custDataLst>
              <p:tags r:id="rId4"/>
            </p:custDataLst>
          </p:nvPr>
        </p:nvSpPr>
        <p:spPr>
          <a:xfrm>
            <a:off x="4926276" y="3046133"/>
            <a:ext cx="737765" cy="737765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000" dirty="0" err="1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17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-46990"/>
            <a:ext cx="12216130" cy="81274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53975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239057" y="323256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医院环境监测</a:t>
            </a:r>
          </a:p>
        </p:txBody>
      </p:sp>
      <p:pic>
        <p:nvPicPr>
          <p:cNvPr id="9" name="image26.png">
            <a:extLst>
              <a:ext uri="{FF2B5EF4-FFF2-40B4-BE49-F238E27FC236}">
                <a16:creationId xmlns:a16="http://schemas.microsoft.com/office/drawing/2014/main" id="{24401896-84B7-4C4F-B992-F794D2EF281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4093" y="1474619"/>
            <a:ext cx="7863309" cy="4002371"/>
          </a:xfrm>
          <a:prstGeom prst="rect">
            <a:avLst/>
          </a:prstGeom>
          <a:ln>
            <a:solidFill>
              <a:srgbClr val="9BC70F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9F6F5F-7BC4-47A7-87B7-5E73A8EE560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27" t="18516" r="56115" b="22491"/>
          <a:stretch/>
        </p:blipFill>
        <p:spPr>
          <a:xfrm>
            <a:off x="9112159" y="1816507"/>
            <a:ext cx="885371" cy="812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77359A-4EBA-4A7F-92AF-AF7982481C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719" t="20209" r="6375" b="20799"/>
          <a:stretch/>
        </p:blipFill>
        <p:spPr>
          <a:xfrm>
            <a:off x="10287816" y="1816507"/>
            <a:ext cx="928914" cy="812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9EB69-08F9-46F5-B2F1-1D554F5678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27" t="18516" r="56115" b="22491"/>
          <a:stretch/>
        </p:blipFill>
        <p:spPr>
          <a:xfrm>
            <a:off x="9112159" y="2995611"/>
            <a:ext cx="885371" cy="812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126285-D95E-4196-90A2-FA61C17982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719" t="20209" r="6375" b="20799"/>
          <a:stretch/>
        </p:blipFill>
        <p:spPr>
          <a:xfrm>
            <a:off x="10287816" y="2995611"/>
            <a:ext cx="928914" cy="812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F07865-3831-4B57-9C5B-2D5F6C366B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27" t="18516" r="56115" b="22491"/>
          <a:stretch/>
        </p:blipFill>
        <p:spPr>
          <a:xfrm>
            <a:off x="9112159" y="4198210"/>
            <a:ext cx="885371" cy="8128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61A2FF-74F3-4A0D-B458-5AA0A15046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719" t="20209" r="6375" b="20799"/>
          <a:stretch/>
        </p:blipFill>
        <p:spPr>
          <a:xfrm>
            <a:off x="10287816" y="4198210"/>
            <a:ext cx="928914" cy="81280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D4F413-238A-4463-92F0-6314C0B6A1B2}"/>
              </a:ext>
            </a:extLst>
          </p:cNvPr>
          <p:cNvCxnSpPr>
            <a:cxnSpLocks/>
          </p:cNvCxnSpPr>
          <p:nvPr/>
        </p:nvCxnSpPr>
        <p:spPr>
          <a:xfrm flipV="1">
            <a:off x="5091340" y="561803"/>
            <a:ext cx="1782233" cy="1577277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2D99B4D-343D-4789-84C4-7E55A6B007A9}"/>
              </a:ext>
            </a:extLst>
          </p:cNvPr>
          <p:cNvCxnSpPr>
            <a:cxnSpLocks/>
          </p:cNvCxnSpPr>
          <p:nvPr/>
        </p:nvCxnSpPr>
        <p:spPr>
          <a:xfrm flipV="1">
            <a:off x="6873573" y="554816"/>
            <a:ext cx="822842" cy="1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A141CA0-6A86-49F7-958A-385851E2BAF7}"/>
              </a:ext>
            </a:extLst>
          </p:cNvPr>
          <p:cNvCxnSpPr>
            <a:cxnSpLocks/>
          </p:cNvCxnSpPr>
          <p:nvPr/>
        </p:nvCxnSpPr>
        <p:spPr>
          <a:xfrm flipV="1">
            <a:off x="2625593" y="503075"/>
            <a:ext cx="2166418" cy="1751731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EB879B-D90C-4A37-AA64-402EEEA4B329}"/>
              </a:ext>
            </a:extLst>
          </p:cNvPr>
          <p:cNvCxnSpPr>
            <a:cxnSpLocks/>
          </p:cNvCxnSpPr>
          <p:nvPr/>
        </p:nvCxnSpPr>
        <p:spPr>
          <a:xfrm>
            <a:off x="4792011" y="503399"/>
            <a:ext cx="598657" cy="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C0A9E1A-5211-446A-B384-66A9522D05E2}"/>
              </a:ext>
            </a:extLst>
          </p:cNvPr>
          <p:cNvCxnSpPr>
            <a:cxnSpLocks/>
          </p:cNvCxnSpPr>
          <p:nvPr/>
        </p:nvCxnSpPr>
        <p:spPr>
          <a:xfrm>
            <a:off x="4273382" y="2463969"/>
            <a:ext cx="1899563" cy="3747102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EA8E12A-69DD-48DE-A12E-80EA4F39F344}"/>
              </a:ext>
            </a:extLst>
          </p:cNvPr>
          <p:cNvCxnSpPr>
            <a:cxnSpLocks/>
          </p:cNvCxnSpPr>
          <p:nvPr/>
        </p:nvCxnSpPr>
        <p:spPr>
          <a:xfrm>
            <a:off x="6153484" y="6211071"/>
            <a:ext cx="1262695" cy="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8482A94-39F8-4F47-9534-9875943BB44D}"/>
              </a:ext>
            </a:extLst>
          </p:cNvPr>
          <p:cNvCxnSpPr>
            <a:cxnSpLocks/>
          </p:cNvCxnSpPr>
          <p:nvPr/>
        </p:nvCxnSpPr>
        <p:spPr>
          <a:xfrm>
            <a:off x="8246613" y="817073"/>
            <a:ext cx="844532" cy="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4890E7E-EC2D-4D95-8C41-D80B641579BF}"/>
              </a:ext>
            </a:extLst>
          </p:cNvPr>
          <p:cNvCxnSpPr>
            <a:cxnSpLocks/>
          </p:cNvCxnSpPr>
          <p:nvPr/>
        </p:nvCxnSpPr>
        <p:spPr>
          <a:xfrm flipV="1">
            <a:off x="6475821" y="808797"/>
            <a:ext cx="1791806" cy="1159876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4794F65-B4DF-4536-B1BC-B71BF97E964D}"/>
              </a:ext>
            </a:extLst>
          </p:cNvPr>
          <p:cNvCxnSpPr>
            <a:cxnSpLocks/>
          </p:cNvCxnSpPr>
          <p:nvPr/>
        </p:nvCxnSpPr>
        <p:spPr>
          <a:xfrm>
            <a:off x="975270" y="4179248"/>
            <a:ext cx="1203060" cy="1858741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655D82C-1892-48FE-A450-8F2FCA016299}"/>
              </a:ext>
            </a:extLst>
          </p:cNvPr>
          <p:cNvCxnSpPr>
            <a:cxnSpLocks/>
          </p:cNvCxnSpPr>
          <p:nvPr/>
        </p:nvCxnSpPr>
        <p:spPr>
          <a:xfrm>
            <a:off x="2178330" y="6037253"/>
            <a:ext cx="745514" cy="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12EB805-A1FF-4FAB-9B78-FA1FFA802FD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86095" y="5860104"/>
            <a:ext cx="2237068" cy="4360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温湿度</a:t>
            </a:r>
            <a:endParaRPr lang="zh-CN" altLang="en-US" b="1" dirty="0">
              <a:solidFill>
                <a:srgbClr val="A5CC4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BA0F3C5-5D6E-48FB-ABDE-D424D8E290E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57287" y="307539"/>
            <a:ext cx="1118534" cy="4360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二氧化碳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8ADE759-9F4E-4915-95BF-FFFEF3D3D6B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760462" y="391543"/>
            <a:ext cx="951146" cy="4360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紫外线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8A10AD9-6E00-4C6B-990A-D226FC95F8B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119036" y="632306"/>
            <a:ext cx="2237068" cy="4360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光照强度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2D7429F-6C8D-4944-9087-803A97E0FA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550345" y="6047639"/>
            <a:ext cx="2237068" cy="4360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PM2.5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5E0BABA-268E-4794-B44A-2C12A8C30F20}"/>
              </a:ext>
            </a:extLst>
          </p:cNvPr>
          <p:cNvSpPr/>
          <p:nvPr/>
        </p:nvSpPr>
        <p:spPr>
          <a:xfrm>
            <a:off x="7463380" y="5942690"/>
            <a:ext cx="1248228" cy="639318"/>
          </a:xfrm>
          <a:prstGeom prst="roundRect">
            <a:avLst/>
          </a:prstGeom>
          <a:noFill/>
          <a:ln w="38100">
            <a:solidFill>
              <a:srgbClr val="9BC7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1C2271-93CE-4B9B-9C74-E7591DC7166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55167" y="5390007"/>
            <a:ext cx="2752740" cy="6576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实时监控，实时数据更新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11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55" grpId="0"/>
      <p:bldP spid="56" grpId="0"/>
      <p:bldP spid="57" grpId="0"/>
      <p:bldP spid="58" grpId="0"/>
      <p:bldP spid="66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B5674-0A19-4499-918C-C5E3E26C1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37"/>
          <a:stretch/>
        </p:blipFill>
        <p:spPr>
          <a:xfrm>
            <a:off x="776521" y="187325"/>
            <a:ext cx="9521358" cy="607014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6D49FBA-675F-49FB-85F9-3BBDB6A28E3D}"/>
              </a:ext>
            </a:extLst>
          </p:cNvPr>
          <p:cNvSpPr/>
          <p:nvPr/>
        </p:nvSpPr>
        <p:spPr>
          <a:xfrm>
            <a:off x="7977188" y="3429000"/>
            <a:ext cx="1458912" cy="639318"/>
          </a:xfrm>
          <a:prstGeom prst="roundRect">
            <a:avLst/>
          </a:prstGeom>
          <a:noFill/>
          <a:ln w="38100">
            <a:solidFill>
              <a:srgbClr val="9BC7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7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397875" y="-46990"/>
            <a:ext cx="3804920" cy="68986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-10795" y="-27305"/>
            <a:ext cx="842137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7" name="组合 146"/>
          <p:cNvGrpSpPr/>
          <p:nvPr/>
        </p:nvGrpSpPr>
        <p:grpSpPr>
          <a:xfrm>
            <a:off x="8743315" y="596392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540704" y="230208"/>
            <a:ext cx="269817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简单设备的控制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85530" y="2194560"/>
            <a:ext cx="3230245" cy="1393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just" defTabSz="0" eaLnBrk="1" hangingPunct="1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Font typeface="宋体" panose="02010600030101010101" pitchFamily="2" charset="-122"/>
              <a:buNone/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用户可通过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IPAD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或手机，对房间的灯光、风扇、窗帘门锁等分别控制，同时也可选择不同模式。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397" name="TextBox 1"/>
          <p:cNvSpPr txBox="1"/>
          <p:nvPr/>
        </p:nvSpPr>
        <p:spPr>
          <a:xfrm>
            <a:off x="445135" y="753428"/>
            <a:ext cx="4392613" cy="4996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窗帘，风扇，门锁，灯光亮度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3709B3-32A8-408B-B0EC-1408065BB454}"/>
              </a:ext>
            </a:extLst>
          </p:cNvPr>
          <p:cNvGrpSpPr/>
          <p:nvPr/>
        </p:nvGrpSpPr>
        <p:grpSpPr>
          <a:xfrm>
            <a:off x="445135" y="1773555"/>
            <a:ext cx="7582853" cy="3324225"/>
            <a:chOff x="445135" y="1773555"/>
            <a:chExt cx="7582853" cy="3324225"/>
          </a:xfrm>
        </p:grpSpPr>
        <p:pic>
          <p:nvPicPr>
            <p:cNvPr id="162822" name="Picture 6" descr="大厅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135" y="1773555"/>
              <a:ext cx="3613150" cy="33242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2824" name="Picture 8" descr="电影模式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7538" y="1786255"/>
              <a:ext cx="3600450" cy="331152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B2583F-C749-4C45-826A-6FEDE70F5EAA}"/>
              </a:ext>
            </a:extLst>
          </p:cNvPr>
          <p:cNvGrpSpPr/>
          <p:nvPr/>
        </p:nvGrpSpPr>
        <p:grpSpPr>
          <a:xfrm>
            <a:off x="3368040" y="2958465"/>
            <a:ext cx="1663700" cy="3189605"/>
            <a:chOff x="3368040" y="2958465"/>
            <a:chExt cx="1663700" cy="3189605"/>
          </a:xfrm>
        </p:grpSpPr>
        <p:pic>
          <p:nvPicPr>
            <p:cNvPr id="28679" name="Picture 9" descr="未命名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8040" y="2958465"/>
              <a:ext cx="1663700" cy="2159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50" name="手指"/>
            <p:cNvSpPr/>
            <p:nvPr/>
          </p:nvSpPr>
          <p:spPr bwMode="auto">
            <a:xfrm>
              <a:off x="3754755" y="4500880"/>
              <a:ext cx="1276985" cy="1647190"/>
            </a:xfrm>
            <a:custGeom>
              <a:avLst/>
              <a:gdLst/>
              <a:ahLst/>
              <a:cxnLst/>
              <a:rect l="0" t="0" r="r" b="b"/>
              <a:pathLst>
                <a:path w="1646238" h="2433638">
                  <a:moveTo>
                    <a:pt x="577732" y="161925"/>
                  </a:moveTo>
                  <a:lnTo>
                    <a:pt x="586070" y="162719"/>
                  </a:lnTo>
                  <a:lnTo>
                    <a:pt x="593614" y="163910"/>
                  </a:lnTo>
                  <a:lnTo>
                    <a:pt x="597585" y="164703"/>
                  </a:lnTo>
                  <a:lnTo>
                    <a:pt x="601953" y="165894"/>
                  </a:lnTo>
                  <a:lnTo>
                    <a:pt x="605526" y="167482"/>
                  </a:lnTo>
                  <a:lnTo>
                    <a:pt x="609100" y="169069"/>
                  </a:lnTo>
                  <a:lnTo>
                    <a:pt x="612674" y="171053"/>
                  </a:lnTo>
                  <a:lnTo>
                    <a:pt x="616247" y="173435"/>
                  </a:lnTo>
                  <a:lnTo>
                    <a:pt x="619821" y="176610"/>
                  </a:lnTo>
                  <a:lnTo>
                    <a:pt x="623394" y="179388"/>
                  </a:lnTo>
                  <a:lnTo>
                    <a:pt x="626968" y="182563"/>
                  </a:lnTo>
                  <a:lnTo>
                    <a:pt x="630145" y="186135"/>
                  </a:lnTo>
                  <a:lnTo>
                    <a:pt x="633321" y="190103"/>
                  </a:lnTo>
                  <a:lnTo>
                    <a:pt x="636498" y="194469"/>
                  </a:lnTo>
                  <a:lnTo>
                    <a:pt x="639674" y="199232"/>
                  </a:lnTo>
                  <a:lnTo>
                    <a:pt x="642454" y="204788"/>
                  </a:lnTo>
                  <a:lnTo>
                    <a:pt x="645233" y="210344"/>
                  </a:lnTo>
                  <a:lnTo>
                    <a:pt x="648013" y="216297"/>
                  </a:lnTo>
                  <a:lnTo>
                    <a:pt x="650792" y="222647"/>
                  </a:lnTo>
                  <a:lnTo>
                    <a:pt x="653969" y="229394"/>
                  </a:lnTo>
                  <a:lnTo>
                    <a:pt x="656351" y="237332"/>
                  </a:lnTo>
                  <a:lnTo>
                    <a:pt x="658733" y="245269"/>
                  </a:lnTo>
                  <a:lnTo>
                    <a:pt x="838208" y="927100"/>
                  </a:lnTo>
                  <a:lnTo>
                    <a:pt x="840193" y="928291"/>
                  </a:lnTo>
                  <a:lnTo>
                    <a:pt x="841781" y="933450"/>
                  </a:lnTo>
                  <a:lnTo>
                    <a:pt x="899356" y="921941"/>
                  </a:lnTo>
                  <a:lnTo>
                    <a:pt x="911665" y="922338"/>
                  </a:lnTo>
                  <a:lnTo>
                    <a:pt x="923180" y="923529"/>
                  </a:lnTo>
                  <a:lnTo>
                    <a:pt x="935489" y="924719"/>
                  </a:lnTo>
                  <a:lnTo>
                    <a:pt x="946607" y="926704"/>
                  </a:lnTo>
                  <a:lnTo>
                    <a:pt x="957725" y="929482"/>
                  </a:lnTo>
                  <a:lnTo>
                    <a:pt x="969240" y="932657"/>
                  </a:lnTo>
                  <a:lnTo>
                    <a:pt x="979960" y="936229"/>
                  </a:lnTo>
                  <a:lnTo>
                    <a:pt x="991078" y="939800"/>
                  </a:lnTo>
                  <a:lnTo>
                    <a:pt x="1001402" y="944166"/>
                  </a:lnTo>
                  <a:lnTo>
                    <a:pt x="1011726" y="948929"/>
                  </a:lnTo>
                  <a:lnTo>
                    <a:pt x="1022049" y="954485"/>
                  </a:lnTo>
                  <a:lnTo>
                    <a:pt x="1031976" y="960438"/>
                  </a:lnTo>
                  <a:lnTo>
                    <a:pt x="1041506" y="966788"/>
                  </a:lnTo>
                  <a:lnTo>
                    <a:pt x="1051432" y="973535"/>
                  </a:lnTo>
                  <a:lnTo>
                    <a:pt x="1060565" y="980679"/>
                  </a:lnTo>
                  <a:lnTo>
                    <a:pt x="1069697" y="988616"/>
                  </a:lnTo>
                  <a:lnTo>
                    <a:pt x="1076050" y="994172"/>
                  </a:lnTo>
                  <a:lnTo>
                    <a:pt x="1081212" y="999729"/>
                  </a:lnTo>
                  <a:lnTo>
                    <a:pt x="1086374" y="1005682"/>
                  </a:lnTo>
                  <a:lnTo>
                    <a:pt x="1090345" y="1012032"/>
                  </a:lnTo>
                  <a:lnTo>
                    <a:pt x="1126478" y="1071960"/>
                  </a:lnTo>
                  <a:lnTo>
                    <a:pt x="1183258" y="1074341"/>
                  </a:lnTo>
                  <a:lnTo>
                    <a:pt x="1184847" y="1075532"/>
                  </a:lnTo>
                  <a:lnTo>
                    <a:pt x="1199538" y="1077913"/>
                  </a:lnTo>
                  <a:lnTo>
                    <a:pt x="1214230" y="1081088"/>
                  </a:lnTo>
                  <a:lnTo>
                    <a:pt x="1228524" y="1085057"/>
                  </a:lnTo>
                  <a:lnTo>
                    <a:pt x="1242818" y="1089422"/>
                  </a:lnTo>
                  <a:lnTo>
                    <a:pt x="1256716" y="1094582"/>
                  </a:lnTo>
                  <a:lnTo>
                    <a:pt x="1271010" y="1100932"/>
                  </a:lnTo>
                  <a:lnTo>
                    <a:pt x="1284510" y="1106885"/>
                  </a:lnTo>
                  <a:lnTo>
                    <a:pt x="1298011" y="1114029"/>
                  </a:lnTo>
                  <a:lnTo>
                    <a:pt x="1310717" y="1121172"/>
                  </a:lnTo>
                  <a:lnTo>
                    <a:pt x="1323820" y="1129507"/>
                  </a:lnTo>
                  <a:lnTo>
                    <a:pt x="1336129" y="1137444"/>
                  </a:lnTo>
                  <a:lnTo>
                    <a:pt x="1348041" y="1146175"/>
                  </a:lnTo>
                  <a:lnTo>
                    <a:pt x="1359953" y="1155700"/>
                  </a:lnTo>
                  <a:lnTo>
                    <a:pt x="1371071" y="1165225"/>
                  </a:lnTo>
                  <a:lnTo>
                    <a:pt x="1381792" y="1175147"/>
                  </a:lnTo>
                  <a:lnTo>
                    <a:pt x="1392115" y="1185863"/>
                  </a:lnTo>
                  <a:lnTo>
                    <a:pt x="1408792" y="1204119"/>
                  </a:lnTo>
                  <a:lnTo>
                    <a:pt x="1424278" y="1223566"/>
                  </a:lnTo>
                  <a:lnTo>
                    <a:pt x="1439763" y="1243410"/>
                  </a:lnTo>
                  <a:lnTo>
                    <a:pt x="1454058" y="1263254"/>
                  </a:lnTo>
                  <a:lnTo>
                    <a:pt x="1467955" y="1283891"/>
                  </a:lnTo>
                  <a:lnTo>
                    <a:pt x="1480264" y="1305322"/>
                  </a:lnTo>
                  <a:lnTo>
                    <a:pt x="1492970" y="1327150"/>
                  </a:lnTo>
                  <a:lnTo>
                    <a:pt x="1504088" y="1348582"/>
                  </a:lnTo>
                  <a:lnTo>
                    <a:pt x="1505279" y="1351360"/>
                  </a:lnTo>
                  <a:lnTo>
                    <a:pt x="1506471" y="1352154"/>
                  </a:lnTo>
                  <a:lnTo>
                    <a:pt x="1508059" y="1352550"/>
                  </a:lnTo>
                  <a:lnTo>
                    <a:pt x="1518780" y="1353344"/>
                  </a:lnTo>
                  <a:lnTo>
                    <a:pt x="1528309" y="1355329"/>
                  </a:lnTo>
                  <a:lnTo>
                    <a:pt x="1537839" y="1357710"/>
                  </a:lnTo>
                  <a:lnTo>
                    <a:pt x="1546971" y="1360885"/>
                  </a:lnTo>
                  <a:lnTo>
                    <a:pt x="1555707" y="1364457"/>
                  </a:lnTo>
                  <a:lnTo>
                    <a:pt x="1563648" y="1368822"/>
                  </a:lnTo>
                  <a:lnTo>
                    <a:pt x="1571590" y="1373982"/>
                  </a:lnTo>
                  <a:lnTo>
                    <a:pt x="1578737" y="1379935"/>
                  </a:lnTo>
                  <a:lnTo>
                    <a:pt x="1585487" y="1385888"/>
                  </a:lnTo>
                  <a:lnTo>
                    <a:pt x="1591840" y="1392238"/>
                  </a:lnTo>
                  <a:lnTo>
                    <a:pt x="1597796" y="1398985"/>
                  </a:lnTo>
                  <a:lnTo>
                    <a:pt x="1603752" y="1406525"/>
                  </a:lnTo>
                  <a:lnTo>
                    <a:pt x="1608914" y="1413669"/>
                  </a:lnTo>
                  <a:lnTo>
                    <a:pt x="1613678" y="1421607"/>
                  </a:lnTo>
                  <a:lnTo>
                    <a:pt x="1618046" y="1429544"/>
                  </a:lnTo>
                  <a:lnTo>
                    <a:pt x="1622017" y="1437879"/>
                  </a:lnTo>
                  <a:lnTo>
                    <a:pt x="1625988" y="1446213"/>
                  </a:lnTo>
                  <a:lnTo>
                    <a:pt x="1629561" y="1454547"/>
                  </a:lnTo>
                  <a:lnTo>
                    <a:pt x="1632738" y="1463279"/>
                  </a:lnTo>
                  <a:lnTo>
                    <a:pt x="1635517" y="1471613"/>
                  </a:lnTo>
                  <a:lnTo>
                    <a:pt x="1637900" y="1479947"/>
                  </a:lnTo>
                  <a:lnTo>
                    <a:pt x="1639885" y="1488282"/>
                  </a:lnTo>
                  <a:lnTo>
                    <a:pt x="1641473" y="1497013"/>
                  </a:lnTo>
                  <a:lnTo>
                    <a:pt x="1643062" y="1504950"/>
                  </a:lnTo>
                  <a:lnTo>
                    <a:pt x="1644253" y="1512491"/>
                  </a:lnTo>
                  <a:lnTo>
                    <a:pt x="1645047" y="1520429"/>
                  </a:lnTo>
                  <a:lnTo>
                    <a:pt x="1645841" y="1527969"/>
                  </a:lnTo>
                  <a:lnTo>
                    <a:pt x="1646238" y="1534716"/>
                  </a:lnTo>
                  <a:lnTo>
                    <a:pt x="1646238" y="1541463"/>
                  </a:lnTo>
                  <a:lnTo>
                    <a:pt x="1646238" y="1548210"/>
                  </a:lnTo>
                  <a:lnTo>
                    <a:pt x="1645841" y="1553766"/>
                  </a:lnTo>
                  <a:lnTo>
                    <a:pt x="1645444" y="1558925"/>
                  </a:lnTo>
                  <a:lnTo>
                    <a:pt x="1643458" y="1570832"/>
                  </a:lnTo>
                  <a:lnTo>
                    <a:pt x="1642267" y="1583532"/>
                  </a:lnTo>
                  <a:lnTo>
                    <a:pt x="1641473" y="1595835"/>
                  </a:lnTo>
                  <a:lnTo>
                    <a:pt x="1640679" y="1608535"/>
                  </a:lnTo>
                  <a:lnTo>
                    <a:pt x="1634723" y="1749029"/>
                  </a:lnTo>
                  <a:lnTo>
                    <a:pt x="1628370" y="1889126"/>
                  </a:lnTo>
                  <a:lnTo>
                    <a:pt x="1627973" y="1902222"/>
                  </a:lnTo>
                  <a:lnTo>
                    <a:pt x="1626385" y="1915716"/>
                  </a:lnTo>
                  <a:lnTo>
                    <a:pt x="1625194" y="1928416"/>
                  </a:lnTo>
                  <a:lnTo>
                    <a:pt x="1623208" y="1941910"/>
                  </a:lnTo>
                  <a:lnTo>
                    <a:pt x="1621223" y="1954610"/>
                  </a:lnTo>
                  <a:lnTo>
                    <a:pt x="1618840" y="1968104"/>
                  </a:lnTo>
                  <a:lnTo>
                    <a:pt x="1616061" y="1980804"/>
                  </a:lnTo>
                  <a:lnTo>
                    <a:pt x="1612884" y="1993504"/>
                  </a:lnTo>
                  <a:lnTo>
                    <a:pt x="1604546" y="2026444"/>
                  </a:lnTo>
                  <a:lnTo>
                    <a:pt x="1595414" y="2058988"/>
                  </a:lnTo>
                  <a:lnTo>
                    <a:pt x="1586281" y="2091532"/>
                  </a:lnTo>
                  <a:lnTo>
                    <a:pt x="1577148" y="2123679"/>
                  </a:lnTo>
                  <a:lnTo>
                    <a:pt x="1579134" y="2125663"/>
                  </a:lnTo>
                  <a:lnTo>
                    <a:pt x="1617252" y="2294732"/>
                  </a:lnTo>
                  <a:lnTo>
                    <a:pt x="1571590" y="2303463"/>
                  </a:lnTo>
                  <a:lnTo>
                    <a:pt x="1487411" y="2318147"/>
                  </a:lnTo>
                  <a:lnTo>
                    <a:pt x="1251951" y="2359026"/>
                  </a:lnTo>
                  <a:lnTo>
                    <a:pt x="1000608" y="2402285"/>
                  </a:lnTo>
                  <a:lnTo>
                    <a:pt x="897370" y="2420541"/>
                  </a:lnTo>
                  <a:lnTo>
                    <a:pt x="824310" y="2433638"/>
                  </a:lnTo>
                  <a:lnTo>
                    <a:pt x="785398" y="2236391"/>
                  </a:lnTo>
                  <a:lnTo>
                    <a:pt x="781030" y="2228851"/>
                  </a:lnTo>
                  <a:lnTo>
                    <a:pt x="776662" y="2221707"/>
                  </a:lnTo>
                  <a:lnTo>
                    <a:pt x="771897" y="2214563"/>
                  </a:lnTo>
                  <a:lnTo>
                    <a:pt x="767133" y="2207816"/>
                  </a:lnTo>
                  <a:lnTo>
                    <a:pt x="761574" y="2201069"/>
                  </a:lnTo>
                  <a:lnTo>
                    <a:pt x="756015" y="2194719"/>
                  </a:lnTo>
                  <a:lnTo>
                    <a:pt x="750456" y="2188369"/>
                  </a:lnTo>
                  <a:lnTo>
                    <a:pt x="744897" y="2182416"/>
                  </a:lnTo>
                  <a:lnTo>
                    <a:pt x="738544" y="2176463"/>
                  </a:lnTo>
                  <a:lnTo>
                    <a:pt x="732191" y="2170907"/>
                  </a:lnTo>
                  <a:lnTo>
                    <a:pt x="725441" y="2165351"/>
                  </a:lnTo>
                  <a:lnTo>
                    <a:pt x="719088" y="2159794"/>
                  </a:lnTo>
                  <a:lnTo>
                    <a:pt x="711940" y="2155032"/>
                  </a:lnTo>
                  <a:lnTo>
                    <a:pt x="704396" y="2149873"/>
                  </a:lnTo>
                  <a:lnTo>
                    <a:pt x="697249" y="2145507"/>
                  </a:lnTo>
                  <a:lnTo>
                    <a:pt x="689705" y="2141141"/>
                  </a:lnTo>
                  <a:lnTo>
                    <a:pt x="678984" y="2135585"/>
                  </a:lnTo>
                  <a:lnTo>
                    <a:pt x="668660" y="2130029"/>
                  </a:lnTo>
                  <a:lnTo>
                    <a:pt x="648807" y="2118519"/>
                  </a:lnTo>
                  <a:lnTo>
                    <a:pt x="630145" y="2106216"/>
                  </a:lnTo>
                  <a:lnTo>
                    <a:pt x="611482" y="2093119"/>
                  </a:lnTo>
                  <a:lnTo>
                    <a:pt x="593217" y="2080022"/>
                  </a:lnTo>
                  <a:lnTo>
                    <a:pt x="576144" y="2065735"/>
                  </a:lnTo>
                  <a:lnTo>
                    <a:pt x="559070" y="2051447"/>
                  </a:lnTo>
                  <a:lnTo>
                    <a:pt x="543187" y="2035969"/>
                  </a:lnTo>
                  <a:lnTo>
                    <a:pt x="526907" y="2020491"/>
                  </a:lnTo>
                  <a:lnTo>
                    <a:pt x="511422" y="2004616"/>
                  </a:lnTo>
                  <a:lnTo>
                    <a:pt x="496333" y="1988344"/>
                  </a:lnTo>
                  <a:lnTo>
                    <a:pt x="481245" y="1971676"/>
                  </a:lnTo>
                  <a:lnTo>
                    <a:pt x="466951" y="1954610"/>
                  </a:lnTo>
                  <a:lnTo>
                    <a:pt x="452259" y="1937147"/>
                  </a:lnTo>
                  <a:lnTo>
                    <a:pt x="424067" y="1902222"/>
                  </a:lnTo>
                  <a:lnTo>
                    <a:pt x="418111" y="1894285"/>
                  </a:lnTo>
                  <a:lnTo>
                    <a:pt x="412552" y="1886744"/>
                  </a:lnTo>
                  <a:lnTo>
                    <a:pt x="401435" y="1870472"/>
                  </a:lnTo>
                  <a:lnTo>
                    <a:pt x="391508" y="1853804"/>
                  </a:lnTo>
                  <a:lnTo>
                    <a:pt x="381978" y="1837532"/>
                  </a:lnTo>
                  <a:lnTo>
                    <a:pt x="372846" y="1820069"/>
                  </a:lnTo>
                  <a:lnTo>
                    <a:pt x="364110" y="1803401"/>
                  </a:lnTo>
                  <a:lnTo>
                    <a:pt x="356169" y="1785541"/>
                  </a:lnTo>
                  <a:lnTo>
                    <a:pt x="348228" y="1768079"/>
                  </a:lnTo>
                  <a:lnTo>
                    <a:pt x="332345" y="1733551"/>
                  </a:lnTo>
                  <a:lnTo>
                    <a:pt x="324404" y="1716485"/>
                  </a:lnTo>
                  <a:lnTo>
                    <a:pt x="316065" y="1699022"/>
                  </a:lnTo>
                  <a:lnTo>
                    <a:pt x="307727" y="1682354"/>
                  </a:lnTo>
                  <a:lnTo>
                    <a:pt x="298991" y="1666082"/>
                  </a:lnTo>
                  <a:lnTo>
                    <a:pt x="289462" y="1649413"/>
                  </a:lnTo>
                  <a:lnTo>
                    <a:pt x="279535" y="1633935"/>
                  </a:lnTo>
                  <a:lnTo>
                    <a:pt x="275962" y="1624410"/>
                  </a:lnTo>
                  <a:lnTo>
                    <a:pt x="271594" y="1614885"/>
                  </a:lnTo>
                  <a:lnTo>
                    <a:pt x="266829" y="1605360"/>
                  </a:lnTo>
                  <a:lnTo>
                    <a:pt x="261667" y="1595835"/>
                  </a:lnTo>
                  <a:lnTo>
                    <a:pt x="256505" y="1586310"/>
                  </a:lnTo>
                  <a:lnTo>
                    <a:pt x="250946" y="1577182"/>
                  </a:lnTo>
                  <a:lnTo>
                    <a:pt x="239431" y="1558132"/>
                  </a:lnTo>
                  <a:lnTo>
                    <a:pt x="227122" y="1539479"/>
                  </a:lnTo>
                  <a:lnTo>
                    <a:pt x="214813" y="1521619"/>
                  </a:lnTo>
                  <a:lnTo>
                    <a:pt x="190592" y="1486694"/>
                  </a:lnTo>
                  <a:lnTo>
                    <a:pt x="185827" y="1479154"/>
                  </a:lnTo>
                  <a:lnTo>
                    <a:pt x="181063" y="1470422"/>
                  </a:lnTo>
                  <a:lnTo>
                    <a:pt x="170342" y="1450579"/>
                  </a:lnTo>
                  <a:lnTo>
                    <a:pt x="164783" y="1441054"/>
                  </a:lnTo>
                  <a:lnTo>
                    <a:pt x="159224" y="1431132"/>
                  </a:lnTo>
                  <a:lnTo>
                    <a:pt x="156444" y="1427163"/>
                  </a:lnTo>
                  <a:lnTo>
                    <a:pt x="153268" y="1423194"/>
                  </a:lnTo>
                  <a:lnTo>
                    <a:pt x="149694" y="1419622"/>
                  </a:lnTo>
                  <a:lnTo>
                    <a:pt x="146518" y="1416447"/>
                  </a:lnTo>
                  <a:lnTo>
                    <a:pt x="143738" y="1413272"/>
                  </a:lnTo>
                  <a:lnTo>
                    <a:pt x="140959" y="1409304"/>
                  </a:lnTo>
                  <a:lnTo>
                    <a:pt x="138576" y="1404541"/>
                  </a:lnTo>
                  <a:lnTo>
                    <a:pt x="136591" y="1398985"/>
                  </a:lnTo>
                  <a:lnTo>
                    <a:pt x="134209" y="1393429"/>
                  </a:lnTo>
                  <a:lnTo>
                    <a:pt x="132620" y="1387475"/>
                  </a:lnTo>
                  <a:lnTo>
                    <a:pt x="129047" y="1373982"/>
                  </a:lnTo>
                  <a:lnTo>
                    <a:pt x="125870" y="1360488"/>
                  </a:lnTo>
                  <a:lnTo>
                    <a:pt x="122694" y="1346994"/>
                  </a:lnTo>
                  <a:lnTo>
                    <a:pt x="120311" y="1335485"/>
                  </a:lnTo>
                  <a:lnTo>
                    <a:pt x="117532" y="1325563"/>
                  </a:lnTo>
                  <a:lnTo>
                    <a:pt x="109194" y="1300560"/>
                  </a:lnTo>
                  <a:lnTo>
                    <a:pt x="100458" y="1276350"/>
                  </a:lnTo>
                  <a:lnTo>
                    <a:pt x="95296" y="1264047"/>
                  </a:lnTo>
                  <a:lnTo>
                    <a:pt x="90531" y="1252538"/>
                  </a:lnTo>
                  <a:lnTo>
                    <a:pt x="85767" y="1241425"/>
                  </a:lnTo>
                  <a:lnTo>
                    <a:pt x="80208" y="1229916"/>
                  </a:lnTo>
                  <a:lnTo>
                    <a:pt x="77031" y="1223566"/>
                  </a:lnTo>
                  <a:lnTo>
                    <a:pt x="73458" y="1217216"/>
                  </a:lnTo>
                  <a:lnTo>
                    <a:pt x="65119" y="1203722"/>
                  </a:lnTo>
                  <a:lnTo>
                    <a:pt x="55987" y="1190625"/>
                  </a:lnTo>
                  <a:lnTo>
                    <a:pt x="46457" y="1177132"/>
                  </a:lnTo>
                  <a:lnTo>
                    <a:pt x="26207" y="1150938"/>
                  </a:lnTo>
                  <a:lnTo>
                    <a:pt x="6353" y="1125538"/>
                  </a:lnTo>
                  <a:lnTo>
                    <a:pt x="3574" y="1121172"/>
                  </a:lnTo>
                  <a:lnTo>
                    <a:pt x="1589" y="1116410"/>
                  </a:lnTo>
                  <a:lnTo>
                    <a:pt x="397" y="1111250"/>
                  </a:lnTo>
                  <a:lnTo>
                    <a:pt x="0" y="1106091"/>
                  </a:lnTo>
                  <a:lnTo>
                    <a:pt x="0" y="1100535"/>
                  </a:lnTo>
                  <a:lnTo>
                    <a:pt x="794" y="1094582"/>
                  </a:lnTo>
                  <a:lnTo>
                    <a:pt x="1986" y="1088629"/>
                  </a:lnTo>
                  <a:lnTo>
                    <a:pt x="3574" y="1083072"/>
                  </a:lnTo>
                  <a:lnTo>
                    <a:pt x="5559" y="1077516"/>
                  </a:lnTo>
                  <a:lnTo>
                    <a:pt x="8339" y="1071960"/>
                  </a:lnTo>
                  <a:lnTo>
                    <a:pt x="11118" y="1066404"/>
                  </a:lnTo>
                  <a:lnTo>
                    <a:pt x="14295" y="1061641"/>
                  </a:lnTo>
                  <a:lnTo>
                    <a:pt x="17868" y="1056879"/>
                  </a:lnTo>
                  <a:lnTo>
                    <a:pt x="21045" y="1052910"/>
                  </a:lnTo>
                  <a:lnTo>
                    <a:pt x="24618" y="1048941"/>
                  </a:lnTo>
                  <a:lnTo>
                    <a:pt x="28192" y="1045766"/>
                  </a:lnTo>
                  <a:lnTo>
                    <a:pt x="33751" y="1041400"/>
                  </a:lnTo>
                  <a:lnTo>
                    <a:pt x="39310" y="1037432"/>
                  </a:lnTo>
                  <a:lnTo>
                    <a:pt x="45663" y="1034257"/>
                  </a:lnTo>
                  <a:lnTo>
                    <a:pt x="52016" y="1031479"/>
                  </a:lnTo>
                  <a:lnTo>
                    <a:pt x="58369" y="1029097"/>
                  </a:lnTo>
                  <a:lnTo>
                    <a:pt x="64722" y="1027113"/>
                  </a:lnTo>
                  <a:lnTo>
                    <a:pt x="71869" y="1025922"/>
                  </a:lnTo>
                  <a:lnTo>
                    <a:pt x="78619" y="1024732"/>
                  </a:lnTo>
                  <a:lnTo>
                    <a:pt x="85767" y="1023938"/>
                  </a:lnTo>
                  <a:lnTo>
                    <a:pt x="92517" y="1023541"/>
                  </a:lnTo>
                  <a:lnTo>
                    <a:pt x="100061" y="1023938"/>
                  </a:lnTo>
                  <a:lnTo>
                    <a:pt x="107208" y="1024335"/>
                  </a:lnTo>
                  <a:lnTo>
                    <a:pt x="114355" y="1024732"/>
                  </a:lnTo>
                  <a:lnTo>
                    <a:pt x="121503" y="1025922"/>
                  </a:lnTo>
                  <a:lnTo>
                    <a:pt x="129047" y="1027510"/>
                  </a:lnTo>
                  <a:lnTo>
                    <a:pt x="136194" y="1029097"/>
                  </a:lnTo>
                  <a:lnTo>
                    <a:pt x="143341" y="1031082"/>
                  </a:lnTo>
                  <a:lnTo>
                    <a:pt x="150488" y="1033066"/>
                  </a:lnTo>
                  <a:lnTo>
                    <a:pt x="157636" y="1035844"/>
                  </a:lnTo>
                  <a:lnTo>
                    <a:pt x="164783" y="1038622"/>
                  </a:lnTo>
                  <a:lnTo>
                    <a:pt x="171533" y="1041400"/>
                  </a:lnTo>
                  <a:lnTo>
                    <a:pt x="177886" y="1044972"/>
                  </a:lnTo>
                  <a:lnTo>
                    <a:pt x="185033" y="1048544"/>
                  </a:lnTo>
                  <a:lnTo>
                    <a:pt x="191386" y="1052116"/>
                  </a:lnTo>
                  <a:lnTo>
                    <a:pt x="197739" y="1055688"/>
                  </a:lnTo>
                  <a:lnTo>
                    <a:pt x="203695" y="1059657"/>
                  </a:lnTo>
                  <a:lnTo>
                    <a:pt x="209651" y="1064022"/>
                  </a:lnTo>
                  <a:lnTo>
                    <a:pt x="215210" y="1067991"/>
                  </a:lnTo>
                  <a:lnTo>
                    <a:pt x="220769" y="1072754"/>
                  </a:lnTo>
                  <a:lnTo>
                    <a:pt x="225534" y="1077516"/>
                  </a:lnTo>
                  <a:lnTo>
                    <a:pt x="230299" y="1081882"/>
                  </a:lnTo>
                  <a:lnTo>
                    <a:pt x="235064" y="1086644"/>
                  </a:lnTo>
                  <a:lnTo>
                    <a:pt x="239828" y="1092200"/>
                  </a:lnTo>
                  <a:lnTo>
                    <a:pt x="244593" y="1097757"/>
                  </a:lnTo>
                  <a:lnTo>
                    <a:pt x="252932" y="1109663"/>
                  </a:lnTo>
                  <a:lnTo>
                    <a:pt x="260873" y="1121966"/>
                  </a:lnTo>
                  <a:lnTo>
                    <a:pt x="268814" y="1135063"/>
                  </a:lnTo>
                  <a:lnTo>
                    <a:pt x="283903" y="1160463"/>
                  </a:lnTo>
                  <a:lnTo>
                    <a:pt x="291447" y="1173163"/>
                  </a:lnTo>
                  <a:lnTo>
                    <a:pt x="299388" y="1185069"/>
                  </a:lnTo>
                  <a:lnTo>
                    <a:pt x="306139" y="1195785"/>
                  </a:lnTo>
                  <a:lnTo>
                    <a:pt x="312889" y="1206897"/>
                  </a:lnTo>
                  <a:lnTo>
                    <a:pt x="327580" y="1230710"/>
                  </a:lnTo>
                  <a:lnTo>
                    <a:pt x="342272" y="1255713"/>
                  </a:lnTo>
                  <a:lnTo>
                    <a:pt x="357757" y="1281113"/>
                  </a:lnTo>
                  <a:lnTo>
                    <a:pt x="365699" y="1293416"/>
                  </a:lnTo>
                  <a:lnTo>
                    <a:pt x="373640" y="1305719"/>
                  </a:lnTo>
                  <a:lnTo>
                    <a:pt x="382375" y="1317229"/>
                  </a:lnTo>
                  <a:lnTo>
                    <a:pt x="390714" y="1328738"/>
                  </a:lnTo>
                  <a:lnTo>
                    <a:pt x="399846" y="1339454"/>
                  </a:lnTo>
                  <a:lnTo>
                    <a:pt x="409376" y="1348979"/>
                  </a:lnTo>
                  <a:lnTo>
                    <a:pt x="418905" y="1358504"/>
                  </a:lnTo>
                  <a:lnTo>
                    <a:pt x="423670" y="1362472"/>
                  </a:lnTo>
                  <a:lnTo>
                    <a:pt x="428832" y="1366441"/>
                  </a:lnTo>
                  <a:lnTo>
                    <a:pt x="437171" y="1372791"/>
                  </a:lnTo>
                  <a:lnTo>
                    <a:pt x="445112" y="1378744"/>
                  </a:lnTo>
                  <a:lnTo>
                    <a:pt x="453450" y="1383904"/>
                  </a:lnTo>
                  <a:lnTo>
                    <a:pt x="462186" y="1388666"/>
                  </a:lnTo>
                  <a:lnTo>
                    <a:pt x="470921" y="1392635"/>
                  </a:lnTo>
                  <a:lnTo>
                    <a:pt x="479260" y="1396207"/>
                  </a:lnTo>
                  <a:lnTo>
                    <a:pt x="488789" y="1399382"/>
                  </a:lnTo>
                  <a:lnTo>
                    <a:pt x="497525" y="1402160"/>
                  </a:lnTo>
                  <a:lnTo>
                    <a:pt x="506657" y="1404144"/>
                  </a:lnTo>
                  <a:lnTo>
                    <a:pt x="516187" y="1405732"/>
                  </a:lnTo>
                  <a:lnTo>
                    <a:pt x="525716" y="1407319"/>
                  </a:lnTo>
                  <a:lnTo>
                    <a:pt x="535246" y="1408113"/>
                  </a:lnTo>
                  <a:lnTo>
                    <a:pt x="545172" y="1408113"/>
                  </a:lnTo>
                  <a:lnTo>
                    <a:pt x="555099" y="1407716"/>
                  </a:lnTo>
                  <a:lnTo>
                    <a:pt x="565423" y="1406922"/>
                  </a:lnTo>
                  <a:lnTo>
                    <a:pt x="575746" y="1404938"/>
                  </a:lnTo>
                  <a:lnTo>
                    <a:pt x="578923" y="1404541"/>
                  </a:lnTo>
                  <a:lnTo>
                    <a:pt x="582497" y="1402954"/>
                  </a:lnTo>
                  <a:lnTo>
                    <a:pt x="586467" y="1401366"/>
                  </a:lnTo>
                  <a:lnTo>
                    <a:pt x="590041" y="1398985"/>
                  </a:lnTo>
                  <a:lnTo>
                    <a:pt x="594012" y="1395810"/>
                  </a:lnTo>
                  <a:lnTo>
                    <a:pt x="597585" y="1392635"/>
                  </a:lnTo>
                  <a:lnTo>
                    <a:pt x="601556" y="1389460"/>
                  </a:lnTo>
                  <a:lnTo>
                    <a:pt x="604335" y="1385491"/>
                  </a:lnTo>
                  <a:lnTo>
                    <a:pt x="609894" y="1379141"/>
                  </a:lnTo>
                  <a:lnTo>
                    <a:pt x="614659" y="1372394"/>
                  </a:lnTo>
                  <a:lnTo>
                    <a:pt x="619424" y="1365647"/>
                  </a:lnTo>
                  <a:lnTo>
                    <a:pt x="623394" y="1358900"/>
                  </a:lnTo>
                  <a:lnTo>
                    <a:pt x="627762" y="1352154"/>
                  </a:lnTo>
                  <a:lnTo>
                    <a:pt x="631336" y="1344613"/>
                  </a:lnTo>
                  <a:lnTo>
                    <a:pt x="634512" y="1337469"/>
                  </a:lnTo>
                  <a:lnTo>
                    <a:pt x="637292" y="1330325"/>
                  </a:lnTo>
                  <a:lnTo>
                    <a:pt x="640071" y="1323182"/>
                  </a:lnTo>
                  <a:lnTo>
                    <a:pt x="642057" y="1315244"/>
                  </a:lnTo>
                  <a:lnTo>
                    <a:pt x="644042" y="1307704"/>
                  </a:lnTo>
                  <a:lnTo>
                    <a:pt x="645233" y="1299766"/>
                  </a:lnTo>
                  <a:lnTo>
                    <a:pt x="646424" y="1291829"/>
                  </a:lnTo>
                  <a:lnTo>
                    <a:pt x="647218" y="1283891"/>
                  </a:lnTo>
                  <a:lnTo>
                    <a:pt x="647616" y="1275557"/>
                  </a:lnTo>
                  <a:lnTo>
                    <a:pt x="648013" y="1267619"/>
                  </a:lnTo>
                  <a:lnTo>
                    <a:pt x="647616" y="1259682"/>
                  </a:lnTo>
                  <a:lnTo>
                    <a:pt x="647218" y="1252538"/>
                  </a:lnTo>
                  <a:lnTo>
                    <a:pt x="646424" y="1245394"/>
                  </a:lnTo>
                  <a:lnTo>
                    <a:pt x="645233" y="1237457"/>
                  </a:lnTo>
                  <a:lnTo>
                    <a:pt x="466951" y="280988"/>
                  </a:lnTo>
                  <a:lnTo>
                    <a:pt x="465362" y="271463"/>
                  </a:lnTo>
                  <a:lnTo>
                    <a:pt x="464568" y="263128"/>
                  </a:lnTo>
                  <a:lnTo>
                    <a:pt x="464568" y="254397"/>
                  </a:lnTo>
                  <a:lnTo>
                    <a:pt x="464965" y="246857"/>
                  </a:lnTo>
                  <a:lnTo>
                    <a:pt x="465759" y="239316"/>
                  </a:lnTo>
                  <a:lnTo>
                    <a:pt x="467348" y="232569"/>
                  </a:lnTo>
                  <a:lnTo>
                    <a:pt x="468936" y="225822"/>
                  </a:lnTo>
                  <a:lnTo>
                    <a:pt x="471318" y="219869"/>
                  </a:lnTo>
                  <a:lnTo>
                    <a:pt x="473701" y="214313"/>
                  </a:lnTo>
                  <a:lnTo>
                    <a:pt x="476480" y="209153"/>
                  </a:lnTo>
                  <a:lnTo>
                    <a:pt x="479657" y="204391"/>
                  </a:lnTo>
                  <a:lnTo>
                    <a:pt x="482833" y="199628"/>
                  </a:lnTo>
                  <a:lnTo>
                    <a:pt x="486407" y="195263"/>
                  </a:lnTo>
                  <a:lnTo>
                    <a:pt x="490775" y="191691"/>
                  </a:lnTo>
                  <a:lnTo>
                    <a:pt x="494348" y="188119"/>
                  </a:lnTo>
                  <a:lnTo>
                    <a:pt x="498319" y="184944"/>
                  </a:lnTo>
                  <a:lnTo>
                    <a:pt x="502289" y="182166"/>
                  </a:lnTo>
                  <a:lnTo>
                    <a:pt x="506657" y="179785"/>
                  </a:lnTo>
                  <a:lnTo>
                    <a:pt x="514201" y="175419"/>
                  </a:lnTo>
                  <a:lnTo>
                    <a:pt x="522143" y="171450"/>
                  </a:lnTo>
                  <a:lnTo>
                    <a:pt x="528893" y="169069"/>
                  </a:lnTo>
                  <a:lnTo>
                    <a:pt x="534849" y="167482"/>
                  </a:lnTo>
                  <a:lnTo>
                    <a:pt x="539614" y="166291"/>
                  </a:lnTo>
                  <a:lnTo>
                    <a:pt x="543981" y="165497"/>
                  </a:lnTo>
                  <a:lnTo>
                    <a:pt x="552320" y="163910"/>
                  </a:lnTo>
                  <a:lnTo>
                    <a:pt x="561055" y="162719"/>
                  </a:lnTo>
                  <a:lnTo>
                    <a:pt x="569393" y="162322"/>
                  </a:lnTo>
                  <a:lnTo>
                    <a:pt x="577732" y="161925"/>
                  </a:lnTo>
                  <a:close/>
                  <a:moveTo>
                    <a:pt x="576263" y="0"/>
                  </a:moveTo>
                  <a:lnTo>
                    <a:pt x="594539" y="397"/>
                  </a:lnTo>
                  <a:lnTo>
                    <a:pt x="612419" y="1589"/>
                  </a:lnTo>
                  <a:lnTo>
                    <a:pt x="630298" y="3973"/>
                  </a:lnTo>
                  <a:lnTo>
                    <a:pt x="647780" y="7151"/>
                  </a:lnTo>
                  <a:lnTo>
                    <a:pt x="664864" y="10727"/>
                  </a:lnTo>
                  <a:lnTo>
                    <a:pt x="681551" y="15098"/>
                  </a:lnTo>
                  <a:lnTo>
                    <a:pt x="697841" y="20263"/>
                  </a:lnTo>
                  <a:lnTo>
                    <a:pt x="714131" y="26620"/>
                  </a:lnTo>
                  <a:lnTo>
                    <a:pt x="729626" y="33374"/>
                  </a:lnTo>
                  <a:lnTo>
                    <a:pt x="745122" y="41321"/>
                  </a:lnTo>
                  <a:lnTo>
                    <a:pt x="759822" y="50062"/>
                  </a:lnTo>
                  <a:lnTo>
                    <a:pt x="774920" y="59200"/>
                  </a:lnTo>
                  <a:lnTo>
                    <a:pt x="788826" y="69530"/>
                  </a:lnTo>
                  <a:lnTo>
                    <a:pt x="803130" y="80655"/>
                  </a:lnTo>
                  <a:lnTo>
                    <a:pt x="816638" y="92575"/>
                  </a:lnTo>
                  <a:lnTo>
                    <a:pt x="830147" y="105289"/>
                  </a:lnTo>
                  <a:lnTo>
                    <a:pt x="842464" y="118798"/>
                  </a:lnTo>
                  <a:lnTo>
                    <a:pt x="854780" y="132307"/>
                  </a:lnTo>
                  <a:lnTo>
                    <a:pt x="865508" y="146610"/>
                  </a:lnTo>
                  <a:lnTo>
                    <a:pt x="876235" y="160516"/>
                  </a:lnTo>
                  <a:lnTo>
                    <a:pt x="885374" y="175615"/>
                  </a:lnTo>
                  <a:lnTo>
                    <a:pt x="894115" y="190315"/>
                  </a:lnTo>
                  <a:lnTo>
                    <a:pt x="901664" y="205811"/>
                  </a:lnTo>
                  <a:lnTo>
                    <a:pt x="908815" y="221306"/>
                  </a:lnTo>
                  <a:lnTo>
                    <a:pt x="915172" y="237596"/>
                  </a:lnTo>
                  <a:lnTo>
                    <a:pt x="920337" y="253886"/>
                  </a:lnTo>
                  <a:lnTo>
                    <a:pt x="924708" y="270574"/>
                  </a:lnTo>
                  <a:lnTo>
                    <a:pt x="928284" y="287658"/>
                  </a:lnTo>
                  <a:lnTo>
                    <a:pt x="931462" y="304743"/>
                  </a:lnTo>
                  <a:lnTo>
                    <a:pt x="933449" y="322622"/>
                  </a:lnTo>
                  <a:lnTo>
                    <a:pt x="934641" y="340502"/>
                  </a:lnTo>
                  <a:lnTo>
                    <a:pt x="935038" y="359175"/>
                  </a:lnTo>
                  <a:lnTo>
                    <a:pt x="934641" y="377452"/>
                  </a:lnTo>
                  <a:lnTo>
                    <a:pt x="933449" y="395331"/>
                  </a:lnTo>
                  <a:lnTo>
                    <a:pt x="931462" y="413211"/>
                  </a:lnTo>
                  <a:lnTo>
                    <a:pt x="928284" y="430693"/>
                  </a:lnTo>
                  <a:lnTo>
                    <a:pt x="924708" y="447777"/>
                  </a:lnTo>
                  <a:lnTo>
                    <a:pt x="920337" y="464465"/>
                  </a:lnTo>
                  <a:lnTo>
                    <a:pt x="915172" y="480755"/>
                  </a:lnTo>
                  <a:lnTo>
                    <a:pt x="908815" y="496647"/>
                  </a:lnTo>
                  <a:lnTo>
                    <a:pt x="901664" y="512540"/>
                  </a:lnTo>
                  <a:lnTo>
                    <a:pt x="894115" y="527638"/>
                  </a:lnTo>
                  <a:lnTo>
                    <a:pt x="885374" y="543134"/>
                  </a:lnTo>
                  <a:lnTo>
                    <a:pt x="876235" y="557437"/>
                  </a:lnTo>
                  <a:lnTo>
                    <a:pt x="865508" y="572138"/>
                  </a:lnTo>
                  <a:lnTo>
                    <a:pt x="854780" y="585647"/>
                  </a:lnTo>
                  <a:lnTo>
                    <a:pt x="842464" y="599553"/>
                  </a:lnTo>
                  <a:lnTo>
                    <a:pt x="830147" y="612664"/>
                  </a:lnTo>
                  <a:lnTo>
                    <a:pt x="830147" y="613061"/>
                  </a:lnTo>
                  <a:lnTo>
                    <a:pt x="822201" y="620611"/>
                  </a:lnTo>
                  <a:lnTo>
                    <a:pt x="813857" y="628160"/>
                  </a:lnTo>
                  <a:lnTo>
                    <a:pt x="805911" y="634914"/>
                  </a:lnTo>
                  <a:lnTo>
                    <a:pt x="797964" y="641668"/>
                  </a:lnTo>
                  <a:lnTo>
                    <a:pt x="791607" y="619419"/>
                  </a:lnTo>
                  <a:lnTo>
                    <a:pt x="785250" y="597963"/>
                  </a:lnTo>
                  <a:lnTo>
                    <a:pt x="778496" y="576111"/>
                  </a:lnTo>
                  <a:lnTo>
                    <a:pt x="771344" y="553861"/>
                  </a:lnTo>
                  <a:lnTo>
                    <a:pt x="780880" y="543928"/>
                  </a:lnTo>
                  <a:lnTo>
                    <a:pt x="790018" y="533201"/>
                  </a:lnTo>
                  <a:lnTo>
                    <a:pt x="798759" y="522473"/>
                  </a:lnTo>
                  <a:lnTo>
                    <a:pt x="806705" y="511745"/>
                  </a:lnTo>
                  <a:lnTo>
                    <a:pt x="813857" y="500223"/>
                  </a:lnTo>
                  <a:lnTo>
                    <a:pt x="820611" y="488701"/>
                  </a:lnTo>
                  <a:lnTo>
                    <a:pt x="826571" y="476782"/>
                  </a:lnTo>
                  <a:lnTo>
                    <a:pt x="831736" y="464862"/>
                  </a:lnTo>
                  <a:lnTo>
                    <a:pt x="836504" y="452545"/>
                  </a:lnTo>
                  <a:lnTo>
                    <a:pt x="840477" y="439831"/>
                  </a:lnTo>
                  <a:lnTo>
                    <a:pt x="844053" y="427117"/>
                  </a:lnTo>
                  <a:lnTo>
                    <a:pt x="846834" y="414005"/>
                  </a:lnTo>
                  <a:lnTo>
                    <a:pt x="849218" y="400894"/>
                  </a:lnTo>
                  <a:lnTo>
                    <a:pt x="850807" y="386988"/>
                  </a:lnTo>
                  <a:lnTo>
                    <a:pt x="851602" y="373479"/>
                  </a:lnTo>
                  <a:lnTo>
                    <a:pt x="851999" y="359175"/>
                  </a:lnTo>
                  <a:lnTo>
                    <a:pt x="851602" y="344872"/>
                  </a:lnTo>
                  <a:lnTo>
                    <a:pt x="850807" y="330966"/>
                  </a:lnTo>
                  <a:lnTo>
                    <a:pt x="849218" y="317457"/>
                  </a:lnTo>
                  <a:lnTo>
                    <a:pt x="846834" y="303948"/>
                  </a:lnTo>
                  <a:lnTo>
                    <a:pt x="844053" y="291234"/>
                  </a:lnTo>
                  <a:lnTo>
                    <a:pt x="840477" y="278123"/>
                  </a:lnTo>
                  <a:lnTo>
                    <a:pt x="836504" y="265806"/>
                  </a:lnTo>
                  <a:lnTo>
                    <a:pt x="831736" y="253092"/>
                  </a:lnTo>
                  <a:lnTo>
                    <a:pt x="826571" y="241172"/>
                  </a:lnTo>
                  <a:lnTo>
                    <a:pt x="820611" y="229253"/>
                  </a:lnTo>
                  <a:lnTo>
                    <a:pt x="813460" y="217730"/>
                  </a:lnTo>
                  <a:lnTo>
                    <a:pt x="806308" y="206605"/>
                  </a:lnTo>
                  <a:lnTo>
                    <a:pt x="798759" y="195481"/>
                  </a:lnTo>
                  <a:lnTo>
                    <a:pt x="789621" y="185150"/>
                  </a:lnTo>
                  <a:lnTo>
                    <a:pt x="780880" y="174820"/>
                  </a:lnTo>
                  <a:lnTo>
                    <a:pt x="770947" y="164092"/>
                  </a:lnTo>
                  <a:lnTo>
                    <a:pt x="760617" y="154556"/>
                  </a:lnTo>
                  <a:lnTo>
                    <a:pt x="750287" y="145021"/>
                  </a:lnTo>
                  <a:lnTo>
                    <a:pt x="739559" y="136677"/>
                  </a:lnTo>
                  <a:lnTo>
                    <a:pt x="728434" y="129128"/>
                  </a:lnTo>
                  <a:lnTo>
                    <a:pt x="717310" y="121976"/>
                  </a:lnTo>
                  <a:lnTo>
                    <a:pt x="705788" y="114825"/>
                  </a:lnTo>
                  <a:lnTo>
                    <a:pt x="693868" y="108865"/>
                  </a:lnTo>
                  <a:lnTo>
                    <a:pt x="682346" y="103700"/>
                  </a:lnTo>
                  <a:lnTo>
                    <a:pt x="669632" y="98932"/>
                  </a:lnTo>
                  <a:lnTo>
                    <a:pt x="657315" y="94959"/>
                  </a:lnTo>
                  <a:lnTo>
                    <a:pt x="644204" y="91383"/>
                  </a:lnTo>
                  <a:lnTo>
                    <a:pt x="631490" y="88204"/>
                  </a:lnTo>
                  <a:lnTo>
                    <a:pt x="617584" y="86218"/>
                  </a:lnTo>
                  <a:lnTo>
                    <a:pt x="604472" y="84628"/>
                  </a:lnTo>
                  <a:lnTo>
                    <a:pt x="590169" y="83436"/>
                  </a:lnTo>
                  <a:lnTo>
                    <a:pt x="576263" y="83436"/>
                  </a:lnTo>
                  <a:lnTo>
                    <a:pt x="561960" y="83436"/>
                  </a:lnTo>
                  <a:lnTo>
                    <a:pt x="548451" y="84628"/>
                  </a:lnTo>
                  <a:lnTo>
                    <a:pt x="534545" y="86218"/>
                  </a:lnTo>
                  <a:lnTo>
                    <a:pt x="521434" y="88204"/>
                  </a:lnTo>
                  <a:lnTo>
                    <a:pt x="507925" y="91383"/>
                  </a:lnTo>
                  <a:lnTo>
                    <a:pt x="495211" y="94959"/>
                  </a:lnTo>
                  <a:lnTo>
                    <a:pt x="482497" y="98932"/>
                  </a:lnTo>
                  <a:lnTo>
                    <a:pt x="470578" y="103700"/>
                  </a:lnTo>
                  <a:lnTo>
                    <a:pt x="458658" y="108865"/>
                  </a:lnTo>
                  <a:lnTo>
                    <a:pt x="446341" y="114825"/>
                  </a:lnTo>
                  <a:lnTo>
                    <a:pt x="435217" y="121976"/>
                  </a:lnTo>
                  <a:lnTo>
                    <a:pt x="423694" y="129128"/>
                  </a:lnTo>
                  <a:lnTo>
                    <a:pt x="412967" y="136677"/>
                  </a:lnTo>
                  <a:lnTo>
                    <a:pt x="401842" y="145021"/>
                  </a:lnTo>
                  <a:lnTo>
                    <a:pt x="391512" y="154556"/>
                  </a:lnTo>
                  <a:lnTo>
                    <a:pt x="381579" y="164092"/>
                  </a:lnTo>
                  <a:lnTo>
                    <a:pt x="381182" y="164092"/>
                  </a:lnTo>
                  <a:lnTo>
                    <a:pt x="371249" y="174820"/>
                  </a:lnTo>
                  <a:lnTo>
                    <a:pt x="362111" y="185150"/>
                  </a:lnTo>
                  <a:lnTo>
                    <a:pt x="353767" y="195481"/>
                  </a:lnTo>
                  <a:lnTo>
                    <a:pt x="345821" y="207003"/>
                  </a:lnTo>
                  <a:lnTo>
                    <a:pt x="338669" y="218128"/>
                  </a:lnTo>
                  <a:lnTo>
                    <a:pt x="331915" y="229253"/>
                  </a:lnTo>
                  <a:lnTo>
                    <a:pt x="325955" y="241172"/>
                  </a:lnTo>
                  <a:lnTo>
                    <a:pt x="320790" y="253092"/>
                  </a:lnTo>
                  <a:lnTo>
                    <a:pt x="315625" y="265806"/>
                  </a:lnTo>
                  <a:lnTo>
                    <a:pt x="311652" y="278123"/>
                  </a:lnTo>
                  <a:lnTo>
                    <a:pt x="308473" y="291234"/>
                  </a:lnTo>
                  <a:lnTo>
                    <a:pt x="305692" y="303948"/>
                  </a:lnTo>
                  <a:lnTo>
                    <a:pt x="303308" y="317457"/>
                  </a:lnTo>
                  <a:lnTo>
                    <a:pt x="301719" y="330966"/>
                  </a:lnTo>
                  <a:lnTo>
                    <a:pt x="300924" y="345269"/>
                  </a:lnTo>
                  <a:lnTo>
                    <a:pt x="300527" y="359175"/>
                  </a:lnTo>
                  <a:lnTo>
                    <a:pt x="300924" y="373479"/>
                  </a:lnTo>
                  <a:lnTo>
                    <a:pt x="301719" y="386988"/>
                  </a:lnTo>
                  <a:lnTo>
                    <a:pt x="303308" y="400894"/>
                  </a:lnTo>
                  <a:lnTo>
                    <a:pt x="305692" y="414005"/>
                  </a:lnTo>
                  <a:lnTo>
                    <a:pt x="308473" y="427514"/>
                  </a:lnTo>
                  <a:lnTo>
                    <a:pt x="311652" y="440228"/>
                  </a:lnTo>
                  <a:lnTo>
                    <a:pt x="315625" y="452545"/>
                  </a:lnTo>
                  <a:lnTo>
                    <a:pt x="320790" y="464862"/>
                  </a:lnTo>
                  <a:lnTo>
                    <a:pt x="325955" y="476782"/>
                  </a:lnTo>
                  <a:lnTo>
                    <a:pt x="331915" y="489098"/>
                  </a:lnTo>
                  <a:lnTo>
                    <a:pt x="338669" y="500223"/>
                  </a:lnTo>
                  <a:lnTo>
                    <a:pt x="345821" y="511745"/>
                  </a:lnTo>
                  <a:lnTo>
                    <a:pt x="353767" y="522870"/>
                  </a:lnTo>
                  <a:lnTo>
                    <a:pt x="362111" y="533201"/>
                  </a:lnTo>
                  <a:lnTo>
                    <a:pt x="371249" y="543928"/>
                  </a:lnTo>
                  <a:lnTo>
                    <a:pt x="381182" y="554258"/>
                  </a:lnTo>
                  <a:lnTo>
                    <a:pt x="387539" y="560218"/>
                  </a:lnTo>
                  <a:lnTo>
                    <a:pt x="393896" y="566575"/>
                  </a:lnTo>
                  <a:lnTo>
                    <a:pt x="400650" y="572138"/>
                  </a:lnTo>
                  <a:lnTo>
                    <a:pt x="407405" y="577700"/>
                  </a:lnTo>
                  <a:lnTo>
                    <a:pt x="414159" y="582468"/>
                  </a:lnTo>
                  <a:lnTo>
                    <a:pt x="420913" y="587633"/>
                  </a:lnTo>
                  <a:lnTo>
                    <a:pt x="428065" y="592401"/>
                  </a:lnTo>
                  <a:lnTo>
                    <a:pt x="435614" y="597169"/>
                  </a:lnTo>
                  <a:lnTo>
                    <a:pt x="442368" y="601142"/>
                  </a:lnTo>
                  <a:lnTo>
                    <a:pt x="449917" y="605115"/>
                  </a:lnTo>
                  <a:lnTo>
                    <a:pt x="457069" y="608691"/>
                  </a:lnTo>
                  <a:lnTo>
                    <a:pt x="465015" y="612267"/>
                  </a:lnTo>
                  <a:lnTo>
                    <a:pt x="472564" y="615445"/>
                  </a:lnTo>
                  <a:lnTo>
                    <a:pt x="480113" y="618227"/>
                  </a:lnTo>
                  <a:lnTo>
                    <a:pt x="488457" y="621008"/>
                  </a:lnTo>
                  <a:lnTo>
                    <a:pt x="496403" y="623789"/>
                  </a:lnTo>
                  <a:lnTo>
                    <a:pt x="498787" y="634914"/>
                  </a:lnTo>
                  <a:lnTo>
                    <a:pt x="501171" y="645642"/>
                  </a:lnTo>
                  <a:lnTo>
                    <a:pt x="505541" y="667891"/>
                  </a:lnTo>
                  <a:lnTo>
                    <a:pt x="508720" y="690141"/>
                  </a:lnTo>
                  <a:lnTo>
                    <a:pt x="511501" y="712788"/>
                  </a:lnTo>
                  <a:lnTo>
                    <a:pt x="498390" y="710404"/>
                  </a:lnTo>
                  <a:lnTo>
                    <a:pt x="484881" y="707226"/>
                  </a:lnTo>
                  <a:lnTo>
                    <a:pt x="472167" y="703253"/>
                  </a:lnTo>
                  <a:lnTo>
                    <a:pt x="459453" y="699279"/>
                  </a:lnTo>
                  <a:lnTo>
                    <a:pt x="446739" y="694909"/>
                  </a:lnTo>
                  <a:lnTo>
                    <a:pt x="434819" y="690141"/>
                  </a:lnTo>
                  <a:lnTo>
                    <a:pt x="422503" y="684579"/>
                  </a:lnTo>
                  <a:lnTo>
                    <a:pt x="410583" y="678619"/>
                  </a:lnTo>
                  <a:lnTo>
                    <a:pt x="398664" y="671864"/>
                  </a:lnTo>
                  <a:lnTo>
                    <a:pt x="387142" y="665110"/>
                  </a:lnTo>
                  <a:lnTo>
                    <a:pt x="376017" y="657561"/>
                  </a:lnTo>
                  <a:lnTo>
                    <a:pt x="364892" y="649615"/>
                  </a:lnTo>
                  <a:lnTo>
                    <a:pt x="354164" y="641271"/>
                  </a:lnTo>
                  <a:lnTo>
                    <a:pt x="343040" y="632133"/>
                  </a:lnTo>
                  <a:lnTo>
                    <a:pt x="332709" y="622994"/>
                  </a:lnTo>
                  <a:lnTo>
                    <a:pt x="322379" y="612664"/>
                  </a:lnTo>
                  <a:lnTo>
                    <a:pt x="309665" y="599553"/>
                  </a:lnTo>
                  <a:lnTo>
                    <a:pt x="297746" y="585647"/>
                  </a:lnTo>
                  <a:lnTo>
                    <a:pt x="286621" y="572138"/>
                  </a:lnTo>
                  <a:lnTo>
                    <a:pt x="276291" y="557437"/>
                  </a:lnTo>
                  <a:lnTo>
                    <a:pt x="267153" y="543134"/>
                  </a:lnTo>
                  <a:lnTo>
                    <a:pt x="258412" y="527638"/>
                  </a:lnTo>
                  <a:lnTo>
                    <a:pt x="250465" y="512540"/>
                  </a:lnTo>
                  <a:lnTo>
                    <a:pt x="243711" y="496647"/>
                  </a:lnTo>
                  <a:lnTo>
                    <a:pt x="237751" y="480755"/>
                  </a:lnTo>
                  <a:lnTo>
                    <a:pt x="231792" y="464465"/>
                  </a:lnTo>
                  <a:lnTo>
                    <a:pt x="227421" y="447777"/>
                  </a:lnTo>
                  <a:lnTo>
                    <a:pt x="223845" y="430693"/>
                  </a:lnTo>
                  <a:lnTo>
                    <a:pt x="221064" y="413211"/>
                  </a:lnTo>
                  <a:lnTo>
                    <a:pt x="219078" y="395331"/>
                  </a:lnTo>
                  <a:lnTo>
                    <a:pt x="217886" y="377452"/>
                  </a:lnTo>
                  <a:lnTo>
                    <a:pt x="217488" y="359175"/>
                  </a:lnTo>
                  <a:lnTo>
                    <a:pt x="217886" y="340502"/>
                  </a:lnTo>
                  <a:lnTo>
                    <a:pt x="219078" y="322622"/>
                  </a:lnTo>
                  <a:lnTo>
                    <a:pt x="221064" y="304743"/>
                  </a:lnTo>
                  <a:lnTo>
                    <a:pt x="223845" y="287658"/>
                  </a:lnTo>
                  <a:lnTo>
                    <a:pt x="227421" y="270574"/>
                  </a:lnTo>
                  <a:lnTo>
                    <a:pt x="231792" y="253886"/>
                  </a:lnTo>
                  <a:lnTo>
                    <a:pt x="237751" y="237596"/>
                  </a:lnTo>
                  <a:lnTo>
                    <a:pt x="243711" y="221306"/>
                  </a:lnTo>
                  <a:lnTo>
                    <a:pt x="250465" y="205811"/>
                  </a:lnTo>
                  <a:lnTo>
                    <a:pt x="258412" y="190315"/>
                  </a:lnTo>
                  <a:lnTo>
                    <a:pt x="267153" y="175615"/>
                  </a:lnTo>
                  <a:lnTo>
                    <a:pt x="276291" y="160516"/>
                  </a:lnTo>
                  <a:lnTo>
                    <a:pt x="286621" y="146610"/>
                  </a:lnTo>
                  <a:lnTo>
                    <a:pt x="297746" y="132307"/>
                  </a:lnTo>
                  <a:lnTo>
                    <a:pt x="309665" y="118798"/>
                  </a:lnTo>
                  <a:lnTo>
                    <a:pt x="322379" y="105289"/>
                  </a:lnTo>
                  <a:lnTo>
                    <a:pt x="335491" y="92575"/>
                  </a:lnTo>
                  <a:lnTo>
                    <a:pt x="349397" y="80655"/>
                  </a:lnTo>
                  <a:lnTo>
                    <a:pt x="363303" y="69530"/>
                  </a:lnTo>
                  <a:lnTo>
                    <a:pt x="378003" y="59200"/>
                  </a:lnTo>
                  <a:lnTo>
                    <a:pt x="392307" y="50062"/>
                  </a:lnTo>
                  <a:lnTo>
                    <a:pt x="407405" y="41321"/>
                  </a:lnTo>
                  <a:lnTo>
                    <a:pt x="422900" y="33374"/>
                  </a:lnTo>
                  <a:lnTo>
                    <a:pt x="438395" y="26620"/>
                  </a:lnTo>
                  <a:lnTo>
                    <a:pt x="454288" y="20263"/>
                  </a:lnTo>
                  <a:lnTo>
                    <a:pt x="470975" y="15098"/>
                  </a:lnTo>
                  <a:lnTo>
                    <a:pt x="487662" y="10727"/>
                  </a:lnTo>
                  <a:lnTo>
                    <a:pt x="504747" y="7151"/>
                  </a:lnTo>
                  <a:lnTo>
                    <a:pt x="522228" y="3973"/>
                  </a:lnTo>
                  <a:lnTo>
                    <a:pt x="539710" y="1589"/>
                  </a:lnTo>
                  <a:lnTo>
                    <a:pt x="557589" y="397"/>
                  </a:lnTo>
                  <a:lnTo>
                    <a:pt x="576263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163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1601-A015-4005-8EDE-43BE28E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8D3C1-1AAD-4141-AFCB-554EF4A2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130DE20EE135435B0D8826B3D14951B1">
            <a:extLst>
              <a:ext uri="{FF2B5EF4-FFF2-40B4-BE49-F238E27FC236}">
                <a16:creationId xmlns:a16="http://schemas.microsoft.com/office/drawing/2014/main" id="{32358F3C-573C-4B34-B536-D87C157E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764" y="0"/>
            <a:ext cx="15061528" cy="673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手指">
            <a:extLst>
              <a:ext uri="{FF2B5EF4-FFF2-40B4-BE49-F238E27FC236}">
                <a16:creationId xmlns:a16="http://schemas.microsoft.com/office/drawing/2014/main" id="{C9024DD8-34DF-4942-BBE7-D0D3690022C7}"/>
              </a:ext>
            </a:extLst>
          </p:cNvPr>
          <p:cNvSpPr/>
          <p:nvPr/>
        </p:nvSpPr>
        <p:spPr bwMode="auto">
          <a:xfrm>
            <a:off x="4196742" y="4336499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6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H_Other_1"/>
          <p:cNvSpPr/>
          <p:nvPr>
            <p:custDataLst>
              <p:tags r:id="rId2"/>
            </p:custDataLst>
          </p:nvPr>
        </p:nvSpPr>
        <p:spPr>
          <a:xfrm>
            <a:off x="4525692" y="1680127"/>
            <a:ext cx="1135030" cy="707551"/>
          </a:xfrm>
          <a:prstGeom prst="homePlate">
            <a:avLst/>
          </a:prstGeom>
          <a:noFill/>
          <a:ln w="22225">
            <a:solidFill>
              <a:srgbClr val="86C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MH_SubTitle_1"/>
          <p:cNvSpPr/>
          <p:nvPr>
            <p:custDataLst>
              <p:tags r:id="rId3"/>
            </p:custDataLst>
          </p:nvPr>
        </p:nvSpPr>
        <p:spPr>
          <a:xfrm>
            <a:off x="5374332" y="2076019"/>
            <a:ext cx="5104482" cy="707551"/>
          </a:xfrm>
          <a:custGeom>
            <a:avLst/>
            <a:gdLst>
              <a:gd name="connsiteX0" fmla="*/ 0 w 4102100"/>
              <a:gd name="connsiteY0" fmla="*/ 266700 h 533400"/>
              <a:gd name="connsiteX1" fmla="*/ 254000 w 4102100"/>
              <a:gd name="connsiteY1" fmla="*/ 0 h 533400"/>
              <a:gd name="connsiteX2" fmla="*/ 3848100 w 4102100"/>
              <a:gd name="connsiteY2" fmla="*/ 0 h 533400"/>
              <a:gd name="connsiteX3" fmla="*/ 4102100 w 4102100"/>
              <a:gd name="connsiteY3" fmla="*/ 266700 h 533400"/>
              <a:gd name="connsiteX4" fmla="*/ 3848100 w 4102100"/>
              <a:gd name="connsiteY4" fmla="*/ 533400 h 533400"/>
              <a:gd name="connsiteX5" fmla="*/ 254000 w 4102100"/>
              <a:gd name="connsiteY5" fmla="*/ 533400 h 533400"/>
              <a:gd name="connsiteX6" fmla="*/ 0 w 4102100"/>
              <a:gd name="connsiteY6" fmla="*/ 266700 h 533400"/>
              <a:gd name="connsiteX0" fmla="*/ 0 w 3848100"/>
              <a:gd name="connsiteY0" fmla="*/ 266700 h 533400"/>
              <a:gd name="connsiteX1" fmla="*/ 254000 w 3848100"/>
              <a:gd name="connsiteY1" fmla="*/ 0 h 533400"/>
              <a:gd name="connsiteX2" fmla="*/ 3848100 w 3848100"/>
              <a:gd name="connsiteY2" fmla="*/ 0 h 533400"/>
              <a:gd name="connsiteX3" fmla="*/ 3848100 w 3848100"/>
              <a:gd name="connsiteY3" fmla="*/ 533400 h 533400"/>
              <a:gd name="connsiteX4" fmla="*/ 254000 w 3848100"/>
              <a:gd name="connsiteY4" fmla="*/ 533400 h 533400"/>
              <a:gd name="connsiteX5" fmla="*/ 0 w 3848100"/>
              <a:gd name="connsiteY5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533400">
                <a:moveTo>
                  <a:pt x="0" y="266700"/>
                </a:moveTo>
                <a:lnTo>
                  <a:pt x="254000" y="0"/>
                </a:lnTo>
                <a:lnTo>
                  <a:pt x="3848100" y="0"/>
                </a:lnTo>
                <a:lnTo>
                  <a:pt x="3848100" y="533400"/>
                </a:lnTo>
                <a:lnTo>
                  <a:pt x="254000" y="533400"/>
                </a:lnTo>
                <a:lnTo>
                  <a:pt x="0" y="26670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0" tIns="0" rIns="0" bIns="0" anchor="ctr">
            <a:noAutofit/>
          </a:bodyPr>
          <a:lstStyle/>
          <a:p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团队介绍</a:t>
            </a:r>
          </a:p>
        </p:txBody>
      </p:sp>
      <p:sp>
        <p:nvSpPr>
          <p:cNvPr id="98" name="MH_Other_2"/>
          <p:cNvSpPr/>
          <p:nvPr>
            <p:custDataLst>
              <p:tags r:id="rId4"/>
            </p:custDataLst>
          </p:nvPr>
        </p:nvSpPr>
        <p:spPr>
          <a:xfrm>
            <a:off x="4525692" y="2478230"/>
            <a:ext cx="1135030" cy="707551"/>
          </a:xfrm>
          <a:prstGeom prst="homePlate">
            <a:avLst/>
          </a:prstGeom>
          <a:noFill/>
          <a:ln w="2222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MH_SubTitle_2"/>
          <p:cNvSpPr/>
          <p:nvPr>
            <p:custDataLst>
              <p:tags r:id="rId5"/>
            </p:custDataLst>
          </p:nvPr>
        </p:nvSpPr>
        <p:spPr>
          <a:xfrm>
            <a:off x="5374332" y="2874120"/>
            <a:ext cx="5104482" cy="707551"/>
          </a:xfrm>
          <a:custGeom>
            <a:avLst/>
            <a:gdLst>
              <a:gd name="connsiteX0" fmla="*/ 0 w 4102100"/>
              <a:gd name="connsiteY0" fmla="*/ 266700 h 533400"/>
              <a:gd name="connsiteX1" fmla="*/ 254000 w 4102100"/>
              <a:gd name="connsiteY1" fmla="*/ 0 h 533400"/>
              <a:gd name="connsiteX2" fmla="*/ 3848100 w 4102100"/>
              <a:gd name="connsiteY2" fmla="*/ 0 h 533400"/>
              <a:gd name="connsiteX3" fmla="*/ 4102100 w 4102100"/>
              <a:gd name="connsiteY3" fmla="*/ 266700 h 533400"/>
              <a:gd name="connsiteX4" fmla="*/ 3848100 w 4102100"/>
              <a:gd name="connsiteY4" fmla="*/ 533400 h 533400"/>
              <a:gd name="connsiteX5" fmla="*/ 254000 w 4102100"/>
              <a:gd name="connsiteY5" fmla="*/ 533400 h 533400"/>
              <a:gd name="connsiteX6" fmla="*/ 0 w 4102100"/>
              <a:gd name="connsiteY6" fmla="*/ 266700 h 533400"/>
              <a:gd name="connsiteX0" fmla="*/ 0 w 3848100"/>
              <a:gd name="connsiteY0" fmla="*/ 266700 h 533400"/>
              <a:gd name="connsiteX1" fmla="*/ 254000 w 3848100"/>
              <a:gd name="connsiteY1" fmla="*/ 0 h 533400"/>
              <a:gd name="connsiteX2" fmla="*/ 3848100 w 3848100"/>
              <a:gd name="connsiteY2" fmla="*/ 0 h 533400"/>
              <a:gd name="connsiteX3" fmla="*/ 3848100 w 3848100"/>
              <a:gd name="connsiteY3" fmla="*/ 533400 h 533400"/>
              <a:gd name="connsiteX4" fmla="*/ 254000 w 3848100"/>
              <a:gd name="connsiteY4" fmla="*/ 533400 h 533400"/>
              <a:gd name="connsiteX5" fmla="*/ 0 w 3848100"/>
              <a:gd name="connsiteY5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533400">
                <a:moveTo>
                  <a:pt x="0" y="266700"/>
                </a:moveTo>
                <a:lnTo>
                  <a:pt x="254000" y="0"/>
                </a:lnTo>
                <a:lnTo>
                  <a:pt x="3848100" y="0"/>
                </a:lnTo>
                <a:lnTo>
                  <a:pt x="3848100" y="533400"/>
                </a:lnTo>
                <a:lnTo>
                  <a:pt x="254000" y="53340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0" tIns="0" rIns="0" bIns="0" anchor="ctr">
            <a:noAutofit/>
          </a:bodyPr>
          <a:lstStyle/>
          <a:p>
            <a:pPr lvl="0"/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101" name="MH_Other_3"/>
          <p:cNvSpPr/>
          <p:nvPr>
            <p:custDataLst>
              <p:tags r:id="rId6"/>
            </p:custDataLst>
          </p:nvPr>
        </p:nvSpPr>
        <p:spPr>
          <a:xfrm>
            <a:off x="4525692" y="3276329"/>
            <a:ext cx="1135030" cy="707551"/>
          </a:xfrm>
          <a:prstGeom prst="homePlate">
            <a:avLst/>
          </a:prstGeom>
          <a:noFill/>
          <a:ln w="22225">
            <a:solidFill>
              <a:srgbClr val="86C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MH_SubTitle_3"/>
          <p:cNvSpPr/>
          <p:nvPr>
            <p:custDataLst>
              <p:tags r:id="rId7"/>
            </p:custDataLst>
          </p:nvPr>
        </p:nvSpPr>
        <p:spPr>
          <a:xfrm>
            <a:off x="5374332" y="3672222"/>
            <a:ext cx="5104482" cy="707551"/>
          </a:xfrm>
          <a:custGeom>
            <a:avLst/>
            <a:gdLst>
              <a:gd name="connsiteX0" fmla="*/ 0 w 4102100"/>
              <a:gd name="connsiteY0" fmla="*/ 266700 h 533400"/>
              <a:gd name="connsiteX1" fmla="*/ 254000 w 4102100"/>
              <a:gd name="connsiteY1" fmla="*/ 0 h 533400"/>
              <a:gd name="connsiteX2" fmla="*/ 3848100 w 4102100"/>
              <a:gd name="connsiteY2" fmla="*/ 0 h 533400"/>
              <a:gd name="connsiteX3" fmla="*/ 4102100 w 4102100"/>
              <a:gd name="connsiteY3" fmla="*/ 266700 h 533400"/>
              <a:gd name="connsiteX4" fmla="*/ 3848100 w 4102100"/>
              <a:gd name="connsiteY4" fmla="*/ 533400 h 533400"/>
              <a:gd name="connsiteX5" fmla="*/ 254000 w 4102100"/>
              <a:gd name="connsiteY5" fmla="*/ 533400 h 533400"/>
              <a:gd name="connsiteX6" fmla="*/ 0 w 4102100"/>
              <a:gd name="connsiteY6" fmla="*/ 266700 h 533400"/>
              <a:gd name="connsiteX0" fmla="*/ 0 w 3848100"/>
              <a:gd name="connsiteY0" fmla="*/ 266700 h 533400"/>
              <a:gd name="connsiteX1" fmla="*/ 254000 w 3848100"/>
              <a:gd name="connsiteY1" fmla="*/ 0 h 533400"/>
              <a:gd name="connsiteX2" fmla="*/ 3848100 w 3848100"/>
              <a:gd name="connsiteY2" fmla="*/ 0 h 533400"/>
              <a:gd name="connsiteX3" fmla="*/ 3848100 w 3848100"/>
              <a:gd name="connsiteY3" fmla="*/ 533400 h 533400"/>
              <a:gd name="connsiteX4" fmla="*/ 254000 w 3848100"/>
              <a:gd name="connsiteY4" fmla="*/ 533400 h 533400"/>
              <a:gd name="connsiteX5" fmla="*/ 0 w 3848100"/>
              <a:gd name="connsiteY5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533400">
                <a:moveTo>
                  <a:pt x="0" y="266700"/>
                </a:moveTo>
                <a:lnTo>
                  <a:pt x="254000" y="0"/>
                </a:lnTo>
                <a:lnTo>
                  <a:pt x="3848100" y="0"/>
                </a:lnTo>
                <a:lnTo>
                  <a:pt x="3848100" y="533400"/>
                </a:lnTo>
                <a:lnTo>
                  <a:pt x="254000" y="533400"/>
                </a:lnTo>
                <a:lnTo>
                  <a:pt x="0" y="26670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0" tIns="0" rIns="0" bIns="0" anchor="ctr">
            <a:noAutofit/>
          </a:bodyPr>
          <a:lstStyle/>
          <a:p>
            <a:pPr lvl="0"/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总体设计</a:t>
            </a:r>
          </a:p>
        </p:txBody>
      </p:sp>
      <p:sp>
        <p:nvSpPr>
          <p:cNvPr id="104" name="MH_Other_4"/>
          <p:cNvSpPr/>
          <p:nvPr>
            <p:custDataLst>
              <p:tags r:id="rId8"/>
            </p:custDataLst>
          </p:nvPr>
        </p:nvSpPr>
        <p:spPr>
          <a:xfrm>
            <a:off x="4525692" y="4074431"/>
            <a:ext cx="1135030" cy="707551"/>
          </a:xfrm>
          <a:prstGeom prst="homePlate">
            <a:avLst/>
          </a:prstGeom>
          <a:noFill/>
          <a:ln w="2222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MH_SubTitle_4"/>
          <p:cNvSpPr/>
          <p:nvPr>
            <p:custDataLst>
              <p:tags r:id="rId9"/>
            </p:custDataLst>
          </p:nvPr>
        </p:nvSpPr>
        <p:spPr>
          <a:xfrm>
            <a:off x="5374332" y="4470323"/>
            <a:ext cx="5104482" cy="707551"/>
          </a:xfrm>
          <a:custGeom>
            <a:avLst/>
            <a:gdLst>
              <a:gd name="connsiteX0" fmla="*/ 0 w 4102100"/>
              <a:gd name="connsiteY0" fmla="*/ 266700 h 533400"/>
              <a:gd name="connsiteX1" fmla="*/ 254000 w 4102100"/>
              <a:gd name="connsiteY1" fmla="*/ 0 h 533400"/>
              <a:gd name="connsiteX2" fmla="*/ 3848100 w 4102100"/>
              <a:gd name="connsiteY2" fmla="*/ 0 h 533400"/>
              <a:gd name="connsiteX3" fmla="*/ 4102100 w 4102100"/>
              <a:gd name="connsiteY3" fmla="*/ 266700 h 533400"/>
              <a:gd name="connsiteX4" fmla="*/ 3848100 w 4102100"/>
              <a:gd name="connsiteY4" fmla="*/ 533400 h 533400"/>
              <a:gd name="connsiteX5" fmla="*/ 254000 w 4102100"/>
              <a:gd name="connsiteY5" fmla="*/ 533400 h 533400"/>
              <a:gd name="connsiteX6" fmla="*/ 0 w 4102100"/>
              <a:gd name="connsiteY6" fmla="*/ 266700 h 533400"/>
              <a:gd name="connsiteX0" fmla="*/ 0 w 3848100"/>
              <a:gd name="connsiteY0" fmla="*/ 266700 h 533400"/>
              <a:gd name="connsiteX1" fmla="*/ 254000 w 3848100"/>
              <a:gd name="connsiteY1" fmla="*/ 0 h 533400"/>
              <a:gd name="connsiteX2" fmla="*/ 3848100 w 3848100"/>
              <a:gd name="connsiteY2" fmla="*/ 0 h 533400"/>
              <a:gd name="connsiteX3" fmla="*/ 3848100 w 3848100"/>
              <a:gd name="connsiteY3" fmla="*/ 533400 h 533400"/>
              <a:gd name="connsiteX4" fmla="*/ 254000 w 3848100"/>
              <a:gd name="connsiteY4" fmla="*/ 533400 h 533400"/>
              <a:gd name="connsiteX5" fmla="*/ 0 w 3848100"/>
              <a:gd name="connsiteY5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533400">
                <a:moveTo>
                  <a:pt x="0" y="266700"/>
                </a:moveTo>
                <a:lnTo>
                  <a:pt x="254000" y="0"/>
                </a:lnTo>
                <a:lnTo>
                  <a:pt x="3848100" y="0"/>
                </a:lnTo>
                <a:lnTo>
                  <a:pt x="3848100" y="533400"/>
                </a:lnTo>
                <a:lnTo>
                  <a:pt x="254000" y="53340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0" tIns="0" rIns="0" bIns="0" anchor="ctr">
            <a:noAutofit/>
          </a:bodyPr>
          <a:lstStyle/>
          <a:p>
            <a:pPr lvl="0"/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详细设计</a:t>
            </a:r>
          </a:p>
        </p:txBody>
      </p:sp>
      <p:sp>
        <p:nvSpPr>
          <p:cNvPr id="11" name="MH_Others_1"/>
          <p:cNvSpPr txBox="1"/>
          <p:nvPr>
            <p:custDataLst>
              <p:tags r:id="rId10"/>
            </p:custDataLst>
          </p:nvPr>
        </p:nvSpPr>
        <p:spPr>
          <a:xfrm>
            <a:off x="1385077" y="2869629"/>
            <a:ext cx="1900132" cy="6420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172" b="1" dirty="0">
                <a:solidFill>
                  <a:srgbClr val="86C62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2" name="MH_Others_2"/>
          <p:cNvSpPr txBox="1"/>
          <p:nvPr>
            <p:custDataLst>
              <p:tags r:id="rId11"/>
            </p:custDataLst>
          </p:nvPr>
        </p:nvSpPr>
        <p:spPr>
          <a:xfrm>
            <a:off x="1316794" y="3672145"/>
            <a:ext cx="2036696" cy="350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275" b="1" dirty="0">
                <a:solidFill>
                  <a:srgbClr val="86C62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75" b="1" dirty="0">
              <a:solidFill>
                <a:srgbClr val="86C62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">
            <a:extLst>
              <a:ext uri="{FF2B5EF4-FFF2-40B4-BE49-F238E27FC236}">
                <a16:creationId xmlns:a16="http://schemas.microsoft.com/office/drawing/2014/main" id="{227CBC18-C2EF-4025-A195-5B555135D88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525692" y="4872532"/>
            <a:ext cx="1135030" cy="707551"/>
          </a:xfrm>
          <a:prstGeom prst="homePlate">
            <a:avLst/>
          </a:prstGeom>
          <a:noFill/>
          <a:ln w="22225">
            <a:solidFill>
              <a:srgbClr val="86C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MH_SubTitle_1">
            <a:extLst>
              <a:ext uri="{FF2B5EF4-FFF2-40B4-BE49-F238E27FC236}">
                <a16:creationId xmlns:a16="http://schemas.microsoft.com/office/drawing/2014/main" id="{B991D6A6-0B18-4221-B7D4-5C9EA3B6ED8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374332" y="5268424"/>
            <a:ext cx="5104482" cy="707551"/>
          </a:xfrm>
          <a:custGeom>
            <a:avLst/>
            <a:gdLst>
              <a:gd name="connsiteX0" fmla="*/ 0 w 4102100"/>
              <a:gd name="connsiteY0" fmla="*/ 266700 h 533400"/>
              <a:gd name="connsiteX1" fmla="*/ 254000 w 4102100"/>
              <a:gd name="connsiteY1" fmla="*/ 0 h 533400"/>
              <a:gd name="connsiteX2" fmla="*/ 3848100 w 4102100"/>
              <a:gd name="connsiteY2" fmla="*/ 0 h 533400"/>
              <a:gd name="connsiteX3" fmla="*/ 4102100 w 4102100"/>
              <a:gd name="connsiteY3" fmla="*/ 266700 h 533400"/>
              <a:gd name="connsiteX4" fmla="*/ 3848100 w 4102100"/>
              <a:gd name="connsiteY4" fmla="*/ 533400 h 533400"/>
              <a:gd name="connsiteX5" fmla="*/ 254000 w 4102100"/>
              <a:gd name="connsiteY5" fmla="*/ 533400 h 533400"/>
              <a:gd name="connsiteX6" fmla="*/ 0 w 4102100"/>
              <a:gd name="connsiteY6" fmla="*/ 266700 h 533400"/>
              <a:gd name="connsiteX0" fmla="*/ 0 w 3848100"/>
              <a:gd name="connsiteY0" fmla="*/ 266700 h 533400"/>
              <a:gd name="connsiteX1" fmla="*/ 254000 w 3848100"/>
              <a:gd name="connsiteY1" fmla="*/ 0 h 533400"/>
              <a:gd name="connsiteX2" fmla="*/ 3848100 w 3848100"/>
              <a:gd name="connsiteY2" fmla="*/ 0 h 533400"/>
              <a:gd name="connsiteX3" fmla="*/ 3848100 w 3848100"/>
              <a:gd name="connsiteY3" fmla="*/ 533400 h 533400"/>
              <a:gd name="connsiteX4" fmla="*/ 254000 w 3848100"/>
              <a:gd name="connsiteY4" fmla="*/ 533400 h 533400"/>
              <a:gd name="connsiteX5" fmla="*/ 0 w 3848100"/>
              <a:gd name="connsiteY5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533400">
                <a:moveTo>
                  <a:pt x="0" y="266700"/>
                </a:moveTo>
                <a:lnTo>
                  <a:pt x="254000" y="0"/>
                </a:lnTo>
                <a:lnTo>
                  <a:pt x="3848100" y="0"/>
                </a:lnTo>
                <a:lnTo>
                  <a:pt x="3848100" y="533400"/>
                </a:lnTo>
                <a:lnTo>
                  <a:pt x="254000" y="533400"/>
                </a:lnTo>
                <a:lnTo>
                  <a:pt x="0" y="26670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0" tIns="0" rIns="0" bIns="0" anchor="ctr">
            <a:noAutofit/>
          </a:bodyPr>
          <a:lstStyle/>
          <a:p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93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-46990"/>
            <a:ext cx="12216130" cy="81274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53975"/>
            <a:ext cx="12216130" cy="72530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239057" y="323256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智能门锁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95DE6-EE8E-435C-9EB3-A09C7D5E6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96" r="20438" b="9034"/>
          <a:stretch/>
        </p:blipFill>
        <p:spPr>
          <a:xfrm>
            <a:off x="8191917" y="3685697"/>
            <a:ext cx="3013634" cy="1881419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91E657-0E77-4685-8D2B-54912CC3A8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85" t="11905" r="19487" b="22445"/>
          <a:stretch/>
        </p:blipFill>
        <p:spPr>
          <a:xfrm>
            <a:off x="1049535" y="3689357"/>
            <a:ext cx="3135085" cy="1875971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EC30BF-517A-48C6-ADDC-CA0177DA5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493" y="463500"/>
            <a:ext cx="1983013" cy="2002977"/>
          </a:xfrm>
          <a:prstGeom prst="round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4D35095-52FB-47CF-A1F2-15B1688EB2B9}"/>
              </a:ext>
            </a:extLst>
          </p:cNvPr>
          <p:cNvSpPr/>
          <p:nvPr/>
        </p:nvSpPr>
        <p:spPr>
          <a:xfrm>
            <a:off x="5289031" y="5952954"/>
            <a:ext cx="1983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手机一键开锁</a:t>
            </a:r>
            <a:endParaRPr lang="zh-CN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3077A6-5E96-4A9D-974A-6F2BCF67F265}"/>
              </a:ext>
            </a:extLst>
          </p:cNvPr>
          <p:cNvSpPr/>
          <p:nvPr/>
        </p:nvSpPr>
        <p:spPr>
          <a:xfrm>
            <a:off x="1860013" y="5951927"/>
            <a:ext cx="3817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密码开锁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72F412-B887-486F-8C9F-A7E4B746193A}"/>
              </a:ext>
            </a:extLst>
          </p:cNvPr>
          <p:cNvSpPr/>
          <p:nvPr/>
        </p:nvSpPr>
        <p:spPr>
          <a:xfrm>
            <a:off x="9131299" y="5951215"/>
            <a:ext cx="3817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指纹开锁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BAD5C5-6051-4D78-A420-400A0715A4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43" t="12743" r="18305" b="15333"/>
          <a:stretch/>
        </p:blipFill>
        <p:spPr>
          <a:xfrm>
            <a:off x="5289032" y="3685697"/>
            <a:ext cx="1589806" cy="1875971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E297247F-7864-46DE-B0EF-F80891540432}"/>
              </a:ext>
            </a:extLst>
          </p:cNvPr>
          <p:cNvSpPr/>
          <p:nvPr/>
        </p:nvSpPr>
        <p:spPr>
          <a:xfrm rot="19371949">
            <a:off x="3090361" y="2553541"/>
            <a:ext cx="1827193" cy="646331"/>
          </a:xfrm>
          <a:prstGeom prst="rightArrow">
            <a:avLst/>
          </a:prstGeom>
          <a:ln w="28575">
            <a:solidFill>
              <a:schemeClr val="bg2">
                <a:lumMod val="75000"/>
              </a:schemeClr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0E5B16F-FC7C-47E0-9780-F90D1861EA8A}"/>
              </a:ext>
            </a:extLst>
          </p:cNvPr>
          <p:cNvSpPr/>
          <p:nvPr/>
        </p:nvSpPr>
        <p:spPr>
          <a:xfrm rot="13087339">
            <a:off x="7172333" y="2553540"/>
            <a:ext cx="1827193" cy="646331"/>
          </a:xfrm>
          <a:prstGeom prst="rightArrow">
            <a:avLst/>
          </a:prstGeom>
          <a:ln w="28575">
            <a:solidFill>
              <a:schemeClr val="bg2">
                <a:lumMod val="75000"/>
              </a:schemeClr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51907FE-8A92-4D3C-A389-ACFC9DA9DAD0}"/>
              </a:ext>
            </a:extLst>
          </p:cNvPr>
          <p:cNvSpPr/>
          <p:nvPr/>
        </p:nvSpPr>
        <p:spPr>
          <a:xfrm rot="16200000">
            <a:off x="5529469" y="2704762"/>
            <a:ext cx="1108932" cy="646331"/>
          </a:xfrm>
          <a:prstGeom prst="rightArrow">
            <a:avLst/>
          </a:prstGeom>
          <a:ln w="28575">
            <a:solidFill>
              <a:schemeClr val="bg2">
                <a:lumMod val="75000"/>
              </a:schemeClr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12CEE4B-796D-4411-A6F6-FF8A9AF08F7E}"/>
              </a:ext>
            </a:extLst>
          </p:cNvPr>
          <p:cNvSpPr/>
          <p:nvPr/>
        </p:nvSpPr>
        <p:spPr>
          <a:xfrm>
            <a:off x="7431314" y="3027927"/>
            <a:ext cx="4528457" cy="3648644"/>
          </a:xfrm>
          <a:prstGeom prst="roundRect">
            <a:avLst/>
          </a:prstGeom>
          <a:noFill/>
          <a:ln w="38100">
            <a:solidFill>
              <a:srgbClr val="9BC7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43CE4A2-0505-4F11-A9A1-388ACA440062}"/>
              </a:ext>
            </a:extLst>
          </p:cNvPr>
          <p:cNvSpPr/>
          <p:nvPr/>
        </p:nvSpPr>
        <p:spPr>
          <a:xfrm>
            <a:off x="8142068" y="2528953"/>
            <a:ext cx="3817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档案室、实验室等重要场所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45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5" grpId="0"/>
      <p:bldP spid="16" grpId="0"/>
      <p:bldP spid="17" grpId="0"/>
      <p:bldP spid="24" grpId="0" animBg="1"/>
      <p:bldP spid="25" grpId="0" animBg="1"/>
      <p:bldP spid="26" grpId="0" animBg="1"/>
      <p:bldP spid="11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6711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6502" y="286698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求救功能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176502" y="799202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设备：反射开关 报警器 报警灯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020" y="5273882"/>
            <a:ext cx="11364323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在浴室马桶旁、病床床头，安装反射开关，当发生紧急状况如病人摔倒时，可以按此求助。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报警灯亮起，报警器响起警报。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预设的警示信息将发送到家人手机和医院管理中心，以提醒人们尽快处理。</a:t>
            </a:r>
          </a:p>
        </p:txBody>
      </p:sp>
      <p:pic>
        <p:nvPicPr>
          <p:cNvPr id="165892" name="Picture 4" descr="求助门铃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68" y="2367291"/>
            <a:ext cx="1906579" cy="188149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1" name="Picture 13" descr="手机短信控 (报告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140" y="52893"/>
            <a:ext cx="2139935" cy="21399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0" descr="全亮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" y="1611865"/>
            <a:ext cx="3743408" cy="265557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D9BA53A-2D30-40CE-B249-71B696AD68AA}"/>
              </a:ext>
            </a:extLst>
          </p:cNvPr>
          <p:cNvCxnSpPr>
            <a:cxnSpLocks/>
          </p:cNvCxnSpPr>
          <p:nvPr/>
        </p:nvCxnSpPr>
        <p:spPr>
          <a:xfrm flipV="1">
            <a:off x="3487557" y="3149591"/>
            <a:ext cx="831742" cy="413884"/>
          </a:xfrm>
          <a:prstGeom prst="line">
            <a:avLst/>
          </a:prstGeom>
          <a:ln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55A7DE-7F2F-4D39-8D44-B31C585C2106}"/>
              </a:ext>
            </a:extLst>
          </p:cNvPr>
          <p:cNvCxnSpPr>
            <a:cxnSpLocks/>
          </p:cNvCxnSpPr>
          <p:nvPr/>
        </p:nvCxnSpPr>
        <p:spPr>
          <a:xfrm>
            <a:off x="4319299" y="3149591"/>
            <a:ext cx="1162892" cy="0"/>
          </a:xfrm>
          <a:prstGeom prst="line">
            <a:avLst/>
          </a:prstGeom>
          <a:ln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Picture 7">
            <a:extLst>
              <a:ext uri="{FF2B5EF4-FFF2-40B4-BE49-F238E27FC236}">
                <a16:creationId xmlns:a16="http://schemas.microsoft.com/office/drawing/2014/main" id="{1FC9E6E1-E707-4E54-BC0F-2EF7517516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52271" r="31642"/>
          <a:stretch/>
        </p:blipFill>
        <p:spPr>
          <a:xfrm>
            <a:off x="4191078" y="465882"/>
            <a:ext cx="2582226" cy="1514674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322C194-5919-40DE-8347-0FC859C6E761}"/>
              </a:ext>
            </a:extLst>
          </p:cNvPr>
          <p:cNvCxnSpPr>
            <a:cxnSpLocks/>
          </p:cNvCxnSpPr>
          <p:nvPr/>
        </p:nvCxnSpPr>
        <p:spPr>
          <a:xfrm>
            <a:off x="4494113" y="1579068"/>
            <a:ext cx="519452" cy="1111107"/>
          </a:xfrm>
          <a:prstGeom prst="line">
            <a:avLst/>
          </a:prstGeom>
          <a:ln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62F7D3A-2474-43D0-9733-81B49B203C5F}"/>
              </a:ext>
            </a:extLst>
          </p:cNvPr>
          <p:cNvCxnSpPr>
            <a:cxnSpLocks/>
          </p:cNvCxnSpPr>
          <p:nvPr/>
        </p:nvCxnSpPr>
        <p:spPr>
          <a:xfrm>
            <a:off x="5006312" y="2698190"/>
            <a:ext cx="475879" cy="0"/>
          </a:xfrm>
          <a:prstGeom prst="line">
            <a:avLst/>
          </a:prstGeom>
          <a:ln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E39DADF1-A1AE-4C3C-B539-17BF22C9D4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096" t="10346" r="27272" b="6383"/>
          <a:stretch/>
        </p:blipFill>
        <p:spPr>
          <a:xfrm>
            <a:off x="8743315" y="3318990"/>
            <a:ext cx="815654" cy="1425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23556-04C0-4586-A277-977FE8C8A3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985" t="4463" r="22374" b="3295"/>
          <a:stretch/>
        </p:blipFill>
        <p:spPr>
          <a:xfrm>
            <a:off x="10008137" y="1611865"/>
            <a:ext cx="967040" cy="1632451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F14079C2-7C95-426B-AFAE-3C151B19A026}"/>
              </a:ext>
            </a:extLst>
          </p:cNvPr>
          <p:cNvSpPr/>
          <p:nvPr/>
        </p:nvSpPr>
        <p:spPr>
          <a:xfrm rot="20018033">
            <a:off x="7291521" y="1877661"/>
            <a:ext cx="1182290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7DF56A73-7B44-482A-84D8-F8871B521B54}"/>
              </a:ext>
            </a:extLst>
          </p:cNvPr>
          <p:cNvSpPr/>
          <p:nvPr/>
        </p:nvSpPr>
        <p:spPr>
          <a:xfrm rot="571502">
            <a:off x="7379969" y="3741352"/>
            <a:ext cx="1182290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384DCC74-B529-4F58-825D-254B970C93C6}"/>
              </a:ext>
            </a:extLst>
          </p:cNvPr>
          <p:cNvSpPr/>
          <p:nvPr/>
        </p:nvSpPr>
        <p:spPr>
          <a:xfrm rot="21293139">
            <a:off x="7591177" y="2685130"/>
            <a:ext cx="1938102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B3895238-3013-4FA7-9486-5FA9A9A108FF}"/>
              </a:ext>
            </a:extLst>
          </p:cNvPr>
          <p:cNvSpPr txBox="1"/>
          <p:nvPr/>
        </p:nvSpPr>
        <p:spPr>
          <a:xfrm>
            <a:off x="5853678" y="4436128"/>
            <a:ext cx="1461616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反射开关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37" grpId="0" animBg="1"/>
      <p:bldP spid="38" grpId="0" animBg="1"/>
      <p:bldP spid="39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6711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6502" y="286698"/>
            <a:ext cx="377539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防盗与防坠楼监测功能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176502" y="799202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设备：对射传感器 报警器 报警灯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020" y="5273882"/>
            <a:ext cx="11364323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在房间窗户外安装对射传感器，如有偷盗者从窗户进入，报警灯立刻亮起，报警器响起警报，提示用户。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同时，此传感器亦可监测人员活动，防止人员坠楼。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系统后台也会收到报警提示消息。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9DADF1-A1AE-4C3C-B539-17BF22C9D4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96" t="10346" r="27272" b="6383"/>
          <a:stretch/>
        </p:blipFill>
        <p:spPr>
          <a:xfrm>
            <a:off x="9687382" y="3120428"/>
            <a:ext cx="815654" cy="1425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23556-04C0-4586-A277-977FE8C8A3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85" t="4463" r="22374" b="3295"/>
          <a:stretch/>
        </p:blipFill>
        <p:spPr>
          <a:xfrm>
            <a:off x="10952204" y="1413303"/>
            <a:ext cx="967040" cy="1632451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F14079C2-7C95-426B-AFAE-3C151B19A026}"/>
              </a:ext>
            </a:extLst>
          </p:cNvPr>
          <p:cNvSpPr/>
          <p:nvPr/>
        </p:nvSpPr>
        <p:spPr>
          <a:xfrm rot="20018033">
            <a:off x="8235588" y="1679099"/>
            <a:ext cx="1182290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7DF56A73-7B44-482A-84D8-F8871B521B54}"/>
              </a:ext>
            </a:extLst>
          </p:cNvPr>
          <p:cNvSpPr/>
          <p:nvPr/>
        </p:nvSpPr>
        <p:spPr>
          <a:xfrm rot="571502">
            <a:off x="8324036" y="3542790"/>
            <a:ext cx="1182290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384DCC74-B529-4F58-825D-254B970C93C6}"/>
              </a:ext>
            </a:extLst>
          </p:cNvPr>
          <p:cNvSpPr/>
          <p:nvPr/>
        </p:nvSpPr>
        <p:spPr>
          <a:xfrm rot="21293139">
            <a:off x="8535244" y="2486568"/>
            <a:ext cx="1938102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0ABF7-6762-41B6-8E52-5C6FBBD79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51" y="1413303"/>
            <a:ext cx="4762500" cy="3171825"/>
          </a:xfrm>
          <a:prstGeom prst="rect">
            <a:avLst/>
          </a:prstGeom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B3895238-3013-4FA7-9486-5FA9A9A108FF}"/>
              </a:ext>
            </a:extLst>
          </p:cNvPr>
          <p:cNvSpPr txBox="1"/>
          <p:nvPr/>
        </p:nvSpPr>
        <p:spPr>
          <a:xfrm>
            <a:off x="6681364" y="3564003"/>
            <a:ext cx="1461616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对射传感器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4A28ACC-4C19-49C5-9990-0C5B8199DBF5}"/>
              </a:ext>
            </a:extLst>
          </p:cNvPr>
          <p:cNvCxnSpPr>
            <a:cxnSpLocks/>
          </p:cNvCxnSpPr>
          <p:nvPr/>
        </p:nvCxnSpPr>
        <p:spPr>
          <a:xfrm flipV="1">
            <a:off x="4931595" y="2942560"/>
            <a:ext cx="962839" cy="245183"/>
          </a:xfrm>
          <a:prstGeom prst="line">
            <a:avLst/>
          </a:prstGeom>
          <a:ln w="3492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7BD811B-868E-471E-A73E-48393A70C7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9" t="9135" r="15664" b="17112"/>
          <a:stretch/>
        </p:blipFill>
        <p:spPr>
          <a:xfrm>
            <a:off x="6390797" y="2438041"/>
            <a:ext cx="1777132" cy="1009038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E09F36D-CFD8-478C-B2DF-B9AB3B63D08B}"/>
              </a:ext>
            </a:extLst>
          </p:cNvPr>
          <p:cNvCxnSpPr>
            <a:cxnSpLocks/>
          </p:cNvCxnSpPr>
          <p:nvPr/>
        </p:nvCxnSpPr>
        <p:spPr>
          <a:xfrm>
            <a:off x="5894434" y="2942560"/>
            <a:ext cx="496363" cy="0"/>
          </a:xfrm>
          <a:prstGeom prst="line">
            <a:avLst/>
          </a:prstGeom>
          <a:ln w="25400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13" descr="手机短信控 (报告)">
            <a:extLst>
              <a:ext uri="{FF2B5EF4-FFF2-40B4-BE49-F238E27FC236}">
                <a16:creationId xmlns:a16="http://schemas.microsoft.com/office/drawing/2014/main" id="{87AB257D-2CE8-474E-9E6C-474222D3D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4028" y="139915"/>
            <a:ext cx="1609882" cy="160988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82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37" grpId="0" animBg="1"/>
      <p:bldP spid="38" grpId="0" animBg="1"/>
      <p:bldP spid="39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7305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0938" y="2076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煤气泄露报警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445135" y="753745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设备：甲烷传感器 风扇 报警器 报警灯 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070" y="5230177"/>
            <a:ext cx="10517052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defTabSz="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病房厨房的煤气管道接口处，装有甲烷传感器，当发生煤气泄漏时，系统会自动切断煤气阀门（未来拓展），排风扇自动打开，报警灯闪烁，报警器响起警报。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defTabSz="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同时，用户界面显示报警信息。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6759482" y="2243501"/>
            <a:ext cx="1443171" cy="1474750"/>
            <a:chOff x="3651" y="1162"/>
            <a:chExt cx="1406" cy="1749"/>
          </a:xfrm>
        </p:grpSpPr>
        <p:pic>
          <p:nvPicPr>
            <p:cNvPr id="32782" name="Picture 8" descr="气体探头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1" y="1162"/>
              <a:ext cx="1406" cy="118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83" name="Rectangle 9"/>
            <p:cNvSpPr/>
            <p:nvPr/>
          </p:nvSpPr>
          <p:spPr>
            <a:xfrm>
              <a:off x="3668" y="2473"/>
              <a:ext cx="1304" cy="4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latin typeface="微软雅黑" panose="020B0503020204020204" charset="-122"/>
                  <a:ea typeface="微软雅黑" panose="020B0503020204020204" charset="-122"/>
                </a:rPr>
                <a:t>甲烷传感器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089DC6F-9C36-4B41-8C38-1A3CEB795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45" y="1440180"/>
            <a:ext cx="5076055" cy="310145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5488B1-B9C0-4994-8816-4277194C89FD}"/>
              </a:ext>
            </a:extLst>
          </p:cNvPr>
          <p:cNvCxnSpPr>
            <a:cxnSpLocks/>
          </p:cNvCxnSpPr>
          <p:nvPr/>
        </p:nvCxnSpPr>
        <p:spPr>
          <a:xfrm flipV="1">
            <a:off x="3643086" y="2571445"/>
            <a:ext cx="1880102" cy="621698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33B8D2-473D-4A3B-B874-8DAB7CFCAEB5}"/>
              </a:ext>
            </a:extLst>
          </p:cNvPr>
          <p:cNvCxnSpPr>
            <a:cxnSpLocks/>
          </p:cNvCxnSpPr>
          <p:nvPr/>
        </p:nvCxnSpPr>
        <p:spPr>
          <a:xfrm>
            <a:off x="5514236" y="2571445"/>
            <a:ext cx="1262695" cy="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C0D7ECE3-B878-446E-9BD8-CB6D1503D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96" t="10346" r="27272" b="6383"/>
          <a:stretch/>
        </p:blipFill>
        <p:spPr>
          <a:xfrm>
            <a:off x="10016451" y="2571445"/>
            <a:ext cx="679671" cy="11882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F1FFA5D-1337-41DE-9582-43F6C8B54D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85" t="4463" r="22374" b="3295"/>
          <a:stretch/>
        </p:blipFill>
        <p:spPr>
          <a:xfrm>
            <a:off x="10381439" y="899391"/>
            <a:ext cx="854704" cy="1442818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E332C526-F136-40AF-B59C-394058A2FF13}"/>
              </a:ext>
            </a:extLst>
          </p:cNvPr>
          <p:cNvSpPr/>
          <p:nvPr/>
        </p:nvSpPr>
        <p:spPr>
          <a:xfrm rot="19028858">
            <a:off x="7954934" y="1520353"/>
            <a:ext cx="1182290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0AC0FDA-0CE8-4F70-B25C-795261921EEA}"/>
              </a:ext>
            </a:extLst>
          </p:cNvPr>
          <p:cNvSpPr/>
          <p:nvPr/>
        </p:nvSpPr>
        <p:spPr>
          <a:xfrm rot="334659">
            <a:off x="8353656" y="2817315"/>
            <a:ext cx="1313073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1AAF605-E9A7-4AAC-8561-326888EC0C1F}"/>
              </a:ext>
            </a:extLst>
          </p:cNvPr>
          <p:cNvSpPr/>
          <p:nvPr/>
        </p:nvSpPr>
        <p:spPr>
          <a:xfrm rot="20417022">
            <a:off x="8216192" y="2025131"/>
            <a:ext cx="1938102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F63478-55DE-41C2-84DF-5B981C024E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66" t="7132" r="7705" b="863"/>
          <a:stretch/>
        </p:blipFill>
        <p:spPr>
          <a:xfrm>
            <a:off x="8996535" y="43686"/>
            <a:ext cx="1244520" cy="1247397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B9DBDF0C-CC5B-4BC4-A67D-C3DD3A2F39FA}"/>
              </a:ext>
            </a:extLst>
          </p:cNvPr>
          <p:cNvSpPr/>
          <p:nvPr/>
        </p:nvSpPr>
        <p:spPr>
          <a:xfrm rot="2422513">
            <a:off x="8144420" y="3620291"/>
            <a:ext cx="1313073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6" name="Picture 13" descr="手机短信控 (报告)">
            <a:extLst>
              <a:ext uri="{FF2B5EF4-FFF2-40B4-BE49-F238E27FC236}">
                <a16:creationId xmlns:a16="http://schemas.microsoft.com/office/drawing/2014/main" id="{88D0003D-2130-460A-BF09-8A0FABABD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314" y="3731813"/>
            <a:ext cx="1429149" cy="1429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27" grpId="0" animBg="1"/>
      <p:bldP spid="28" grpId="0" animBg="1"/>
      <p:bldP spid="29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7305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0938" y="20767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火灾报警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572882" y="770624"/>
            <a:ext cx="5970179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设备：火光传感器 烟雾传感器 报警器 报警灯 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9699" y="5433809"/>
            <a:ext cx="11882301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defTabSz="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按照房间布局和面积布置火光传感器和烟雾传感器，当发生火灾时，报警灯闪烁，报警器响起警报，提醒用户及时逃离。同时，用户界面显示报警信息。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9DC6F-9C36-4B41-8C38-1A3CEB795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42" y="1422528"/>
            <a:ext cx="4661702" cy="31014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0D7ECE3-B878-446E-9BD8-CB6D1503D2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96" t="10346" r="27272" b="6383"/>
          <a:stretch/>
        </p:blipFill>
        <p:spPr>
          <a:xfrm>
            <a:off x="10016451" y="2571445"/>
            <a:ext cx="679671" cy="11882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F1FFA5D-1337-41DE-9582-43F6C8B54D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85" t="4463" r="22374" b="3295"/>
          <a:stretch/>
        </p:blipFill>
        <p:spPr>
          <a:xfrm>
            <a:off x="9683888" y="550661"/>
            <a:ext cx="854704" cy="1442818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30AC0FDA-0CE8-4F70-B25C-795261921EEA}"/>
              </a:ext>
            </a:extLst>
          </p:cNvPr>
          <p:cNvSpPr/>
          <p:nvPr/>
        </p:nvSpPr>
        <p:spPr>
          <a:xfrm rot="334659">
            <a:off x="8353656" y="2817315"/>
            <a:ext cx="1313073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1AAF605-E9A7-4AAC-8561-326888EC0C1F}"/>
              </a:ext>
            </a:extLst>
          </p:cNvPr>
          <p:cNvSpPr/>
          <p:nvPr/>
        </p:nvSpPr>
        <p:spPr>
          <a:xfrm rot="19932412">
            <a:off x="8233166" y="2122807"/>
            <a:ext cx="1359042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B9DBDF0C-CC5B-4BC4-A67D-C3DD3A2F39FA}"/>
              </a:ext>
            </a:extLst>
          </p:cNvPr>
          <p:cNvSpPr/>
          <p:nvPr/>
        </p:nvSpPr>
        <p:spPr>
          <a:xfrm rot="2422513">
            <a:off x="8144420" y="3620291"/>
            <a:ext cx="1313073" cy="417056"/>
          </a:xfrm>
          <a:prstGeom prst="rightArrow">
            <a:avLst/>
          </a:prstGeom>
          <a:ln w="28575"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6" name="Picture 13" descr="手机短信控 (报告)">
            <a:extLst>
              <a:ext uri="{FF2B5EF4-FFF2-40B4-BE49-F238E27FC236}">
                <a16:creationId xmlns:a16="http://schemas.microsoft.com/office/drawing/2014/main" id="{88D0003D-2130-460A-BF09-8A0FABABD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314" y="3731813"/>
            <a:ext cx="1429149" cy="142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4995A5-4590-4C67-9B9A-1347478F1B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43" t="19525" r="8973" b="16676"/>
          <a:stretch/>
        </p:blipFill>
        <p:spPr>
          <a:xfrm>
            <a:off x="6677444" y="1884058"/>
            <a:ext cx="955437" cy="621698"/>
          </a:xfrm>
          <a:prstGeom prst="ellipse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6B3939B9-45A5-4D8E-9592-36306C8BA7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823" y="2858317"/>
            <a:ext cx="661539" cy="109648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8573D72-36EA-44D4-9311-B02A78156033}"/>
              </a:ext>
            </a:extLst>
          </p:cNvPr>
          <p:cNvCxnSpPr>
            <a:cxnSpLocks/>
          </p:cNvCxnSpPr>
          <p:nvPr/>
        </p:nvCxnSpPr>
        <p:spPr>
          <a:xfrm>
            <a:off x="4239373" y="2808400"/>
            <a:ext cx="1856627" cy="614546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86DF28F-04B5-47A6-B340-B23429B0D31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067049" y="3406558"/>
            <a:ext cx="762774" cy="1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7EC577-86CE-4118-AE32-5350CF5C81AA}"/>
              </a:ext>
            </a:extLst>
          </p:cNvPr>
          <p:cNvCxnSpPr>
            <a:cxnSpLocks/>
          </p:cNvCxnSpPr>
          <p:nvPr/>
        </p:nvCxnSpPr>
        <p:spPr>
          <a:xfrm>
            <a:off x="4004596" y="1861192"/>
            <a:ext cx="1426990" cy="39381"/>
          </a:xfrm>
          <a:prstGeom prst="line">
            <a:avLst/>
          </a:prstGeom>
          <a:ln w="28575">
            <a:solidFill>
              <a:srgbClr val="767171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E0A8692-9442-48AB-9561-6A6E500CA670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419189" y="1915458"/>
            <a:ext cx="1258255" cy="279449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Rectangle 9">
            <a:extLst>
              <a:ext uri="{FF2B5EF4-FFF2-40B4-BE49-F238E27FC236}">
                <a16:creationId xmlns:a16="http://schemas.microsoft.com/office/drawing/2014/main" id="{5F5C4BC0-E715-4489-AB73-C2EF6D0EE6D5}"/>
              </a:ext>
            </a:extLst>
          </p:cNvPr>
          <p:cNvSpPr/>
          <p:nvPr/>
        </p:nvSpPr>
        <p:spPr>
          <a:xfrm>
            <a:off x="6508716" y="4016250"/>
            <a:ext cx="1338829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火光传感器</a:t>
            </a:r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D441CD6B-2E16-4EAA-B34D-746B29EE68DA}"/>
              </a:ext>
            </a:extLst>
          </p:cNvPr>
          <p:cNvSpPr/>
          <p:nvPr/>
        </p:nvSpPr>
        <p:spPr>
          <a:xfrm>
            <a:off x="6501401" y="2530697"/>
            <a:ext cx="1338829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烟雾传感器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98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28" grpId="0" animBg="1"/>
      <p:bldP spid="29" grpId="0" animBg="1"/>
      <p:bldP spid="35" grpId="0" animBg="1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1601-A015-4005-8EDE-43BE28E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8D3C1-1AAD-4141-AFCB-554EF4A2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130DE20EE135435B0D8826B3D14951B1">
            <a:extLst>
              <a:ext uri="{FF2B5EF4-FFF2-40B4-BE49-F238E27FC236}">
                <a16:creationId xmlns:a16="http://schemas.microsoft.com/office/drawing/2014/main" id="{32358F3C-573C-4B34-B536-D87C157E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764" y="0"/>
            <a:ext cx="15061528" cy="673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手指">
            <a:extLst>
              <a:ext uri="{FF2B5EF4-FFF2-40B4-BE49-F238E27FC236}">
                <a16:creationId xmlns:a16="http://schemas.microsoft.com/office/drawing/2014/main" id="{C9024DD8-34DF-4942-BBE7-D0D3690022C7}"/>
              </a:ext>
            </a:extLst>
          </p:cNvPr>
          <p:cNvSpPr/>
          <p:nvPr/>
        </p:nvSpPr>
        <p:spPr bwMode="auto">
          <a:xfrm>
            <a:off x="4298342" y="2924790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3" descr="IMG_256">
            <a:extLst>
              <a:ext uri="{FF2B5EF4-FFF2-40B4-BE49-F238E27FC236}">
                <a16:creationId xmlns:a16="http://schemas.microsoft.com/office/drawing/2014/main" id="{BC05701A-54ED-4F5D-B1B7-8FB567346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t="2357" r="1791" b="2685"/>
          <a:stretch/>
        </p:blipFill>
        <p:spPr bwMode="auto">
          <a:xfrm>
            <a:off x="2220685" y="878672"/>
            <a:ext cx="8723085" cy="5797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259A425-98F1-4413-96B3-C8C4C13E1831}"/>
              </a:ext>
            </a:extLst>
          </p:cNvPr>
          <p:cNvSpPr txBox="1"/>
          <p:nvPr/>
        </p:nvSpPr>
        <p:spPr>
          <a:xfrm>
            <a:off x="310906" y="233039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灯光模式调节</a:t>
            </a:r>
          </a:p>
        </p:txBody>
      </p:sp>
      <p:sp>
        <p:nvSpPr>
          <p:cNvPr id="5" name="手指">
            <a:extLst>
              <a:ext uri="{FF2B5EF4-FFF2-40B4-BE49-F238E27FC236}">
                <a16:creationId xmlns:a16="http://schemas.microsoft.com/office/drawing/2014/main" id="{4A94671E-20BF-41B7-B4B9-51FE97E08681}"/>
              </a:ext>
            </a:extLst>
          </p:cNvPr>
          <p:cNvSpPr/>
          <p:nvPr/>
        </p:nvSpPr>
        <p:spPr bwMode="auto">
          <a:xfrm rot="20444092">
            <a:off x="5391400" y="4862719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6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6901 0.002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1430" y="-34608"/>
            <a:ext cx="1222502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743315" y="57797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04350" y="212258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模式切换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445135" y="753745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280" y="5479616"/>
            <a:ext cx="858329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defTabSz="0" eaLnBrk="1" hangingPunct="1">
              <a:lnSpc>
                <a:spcPct val="150000"/>
              </a:lnSpc>
              <a:spcBef>
                <a:spcPct val="0"/>
              </a:spcBef>
              <a:buNone/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选择“诊疗模式”后，灯光渐渐调整到最适诊疗状态，空调（未来规划）温度自动调节到系统预设值。</a:t>
            </a:r>
          </a:p>
        </p:txBody>
      </p:sp>
      <p:pic>
        <p:nvPicPr>
          <p:cNvPr id="16794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69" y="1432402"/>
            <a:ext cx="4231217" cy="31734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D6650009-DA0A-4CFA-9D57-6662404FC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89" y="1430815"/>
            <a:ext cx="4231216" cy="3173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C897075-9684-4D56-952B-9BF2694222F7}"/>
              </a:ext>
            </a:extLst>
          </p:cNvPr>
          <p:cNvSpPr txBox="1"/>
          <p:nvPr/>
        </p:nvSpPr>
        <p:spPr>
          <a:xfrm>
            <a:off x="2948164" y="2694513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A7152A-D2A6-4C1B-BDA7-1B0005806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43" t="15439" r="33659" b="13883"/>
          <a:stretch/>
        </p:blipFill>
        <p:spPr>
          <a:xfrm>
            <a:off x="5739414" y="1696985"/>
            <a:ext cx="712535" cy="1361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32AE4D-023B-4719-AAEC-604B010D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989" y="1431529"/>
            <a:ext cx="4231216" cy="31800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CE938C61-93D4-4470-A575-FECFA417F2F4}"/>
              </a:ext>
            </a:extLst>
          </p:cNvPr>
          <p:cNvSpPr/>
          <p:nvPr/>
        </p:nvSpPr>
        <p:spPr>
          <a:xfrm>
            <a:off x="5554839" y="3646685"/>
            <a:ext cx="1425299" cy="646331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手指">
            <a:extLst>
              <a:ext uri="{FF2B5EF4-FFF2-40B4-BE49-F238E27FC236}">
                <a16:creationId xmlns:a16="http://schemas.microsoft.com/office/drawing/2014/main" id="{CA7E5531-4956-496C-B23D-938D69C39C3F}"/>
              </a:ext>
            </a:extLst>
          </p:cNvPr>
          <p:cNvSpPr/>
          <p:nvPr/>
        </p:nvSpPr>
        <p:spPr bwMode="auto">
          <a:xfrm>
            <a:off x="5807828" y="2228105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6EABF65-93E1-4D1D-81EC-B7F6EC6B7162}"/>
              </a:ext>
            </a:extLst>
          </p:cNvPr>
          <p:cNvSpPr txBox="1"/>
          <p:nvPr/>
        </p:nvSpPr>
        <p:spPr>
          <a:xfrm>
            <a:off x="8706068" y="2712134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29" grpId="0" animBg="1"/>
      <p:bldP spid="3" grpId="0" animBg="1"/>
      <p:bldP spid="32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1430" y="-34608"/>
            <a:ext cx="1222502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1430" y="5118100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743315" y="57797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2390" y="212258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模式切换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445135" y="753745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灯光等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280" y="5479616"/>
            <a:ext cx="858329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0">
              <a:lnSpc>
                <a:spcPct val="150000"/>
              </a:lnSpc>
              <a:spcBef>
                <a:spcPct val="0"/>
              </a:spcBef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选择“睡眠模式”后，灯光渐渐调整到最适睡眠状态，空调（未来规划）温度自动调节到系统预设值。</a:t>
            </a:r>
          </a:p>
        </p:txBody>
      </p:sp>
      <p:pic>
        <p:nvPicPr>
          <p:cNvPr id="16794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69" y="1432402"/>
            <a:ext cx="4231217" cy="31734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D6650009-DA0A-4CFA-9D57-6662404FC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89" y="1430815"/>
            <a:ext cx="4231216" cy="3173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C897075-9684-4D56-952B-9BF2694222F7}"/>
              </a:ext>
            </a:extLst>
          </p:cNvPr>
          <p:cNvSpPr txBox="1"/>
          <p:nvPr/>
        </p:nvSpPr>
        <p:spPr>
          <a:xfrm>
            <a:off x="2948164" y="2694513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A7152A-D2A6-4C1B-BDA7-1B0005806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43" t="15439" r="33659" b="13883"/>
          <a:stretch/>
        </p:blipFill>
        <p:spPr>
          <a:xfrm>
            <a:off x="5739414" y="1696985"/>
            <a:ext cx="712535" cy="1361531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CE938C61-93D4-4470-A575-FECFA417F2F4}"/>
              </a:ext>
            </a:extLst>
          </p:cNvPr>
          <p:cNvSpPr/>
          <p:nvPr/>
        </p:nvSpPr>
        <p:spPr>
          <a:xfrm>
            <a:off x="5554839" y="3646685"/>
            <a:ext cx="1425299" cy="646331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手指">
            <a:extLst>
              <a:ext uri="{FF2B5EF4-FFF2-40B4-BE49-F238E27FC236}">
                <a16:creationId xmlns:a16="http://schemas.microsoft.com/office/drawing/2014/main" id="{CA7E5531-4956-496C-B23D-938D69C39C3F}"/>
              </a:ext>
            </a:extLst>
          </p:cNvPr>
          <p:cNvSpPr/>
          <p:nvPr/>
        </p:nvSpPr>
        <p:spPr bwMode="auto">
          <a:xfrm>
            <a:off x="5807828" y="2228105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D6C745-2B24-43EB-A639-36B5D9B227A7}"/>
              </a:ext>
            </a:extLst>
          </p:cNvPr>
          <p:cNvSpPr/>
          <p:nvPr/>
        </p:nvSpPr>
        <p:spPr>
          <a:xfrm>
            <a:off x="7001186" y="1420294"/>
            <a:ext cx="4231216" cy="317341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6EABF65-93E1-4D1D-81EC-B7F6EC6B7162}"/>
              </a:ext>
            </a:extLst>
          </p:cNvPr>
          <p:cNvSpPr txBox="1"/>
          <p:nvPr/>
        </p:nvSpPr>
        <p:spPr>
          <a:xfrm>
            <a:off x="8706068" y="2712134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睡眠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55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29" grpId="0" animBg="1"/>
      <p:bldP spid="3" grpId="0" animBg="1"/>
      <p:bldP spid="32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3175" y="-435452"/>
            <a:ext cx="12213590" cy="72684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57" y="5099448"/>
            <a:ext cx="12214225" cy="17335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743315" y="57797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45135" y="153179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模式切换</a:t>
            </a:r>
          </a:p>
        </p:txBody>
      </p:sp>
      <p:sp>
        <p:nvSpPr>
          <p:cNvPr id="16397" name="TextBox 1"/>
          <p:cNvSpPr txBox="1"/>
          <p:nvPr/>
        </p:nvSpPr>
        <p:spPr>
          <a:xfrm>
            <a:off x="445135" y="753745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对射传感器 灯光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020" y="5300675"/>
            <a:ext cx="8583295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床边安装的对射传感器监测病人夜间活动，一旦病人起床，截断对射传感器红外线，“起居模式”被激活，房间灯缓缓亮起，走廊灯亮起，卫生间灯亮起，上床时点击“睡眠模式”按键又恢复至“睡眠模式”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继续进入甜蜜的梦乡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</a:p>
        </p:txBody>
      </p:sp>
      <p:pic>
        <p:nvPicPr>
          <p:cNvPr id="16794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7" y="1410733"/>
            <a:ext cx="4231217" cy="3173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D6650009-DA0A-4CFA-9D57-6662404FC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57" y="1429307"/>
            <a:ext cx="4231216" cy="3173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98223B5-A5BA-47FE-8BAC-1AEA2D18EADC}"/>
              </a:ext>
            </a:extLst>
          </p:cNvPr>
          <p:cNvSpPr/>
          <p:nvPr/>
        </p:nvSpPr>
        <p:spPr>
          <a:xfrm>
            <a:off x="1189356" y="1416448"/>
            <a:ext cx="4231216" cy="317341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8" descr="气体探头">
            <a:extLst>
              <a:ext uri="{FF2B5EF4-FFF2-40B4-BE49-F238E27FC236}">
                <a16:creationId xmlns:a16="http://schemas.microsoft.com/office/drawing/2014/main" id="{B2B8A74B-A123-42FA-99D0-B6DF1CF90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963" y="581119"/>
            <a:ext cx="729826" cy="62242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DD6CF9C-5B64-4B1C-91EC-AEDCBA5B00AF}"/>
              </a:ext>
            </a:extLst>
          </p:cNvPr>
          <p:cNvCxnSpPr>
            <a:cxnSpLocks/>
          </p:cNvCxnSpPr>
          <p:nvPr/>
        </p:nvCxnSpPr>
        <p:spPr>
          <a:xfrm flipV="1">
            <a:off x="1769453" y="964804"/>
            <a:ext cx="3941380" cy="3174762"/>
          </a:xfrm>
          <a:prstGeom prst="straightConnector1">
            <a:avLst/>
          </a:prstGeom>
          <a:ln w="25400">
            <a:solidFill>
              <a:schemeClr val="tx1">
                <a:alpha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92A52E-1EE6-4EBE-B660-3DEA69FBB5A4}"/>
              </a:ext>
            </a:extLst>
          </p:cNvPr>
          <p:cNvCxnSpPr>
            <a:cxnSpLocks/>
          </p:cNvCxnSpPr>
          <p:nvPr/>
        </p:nvCxnSpPr>
        <p:spPr>
          <a:xfrm flipH="1" flipV="1">
            <a:off x="6442394" y="1016081"/>
            <a:ext cx="1084791" cy="3085247"/>
          </a:xfrm>
          <a:prstGeom prst="straightConnector1">
            <a:avLst/>
          </a:prstGeom>
          <a:ln w="25400">
            <a:solidFill>
              <a:schemeClr val="tx1">
                <a:alpha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右 29">
            <a:extLst>
              <a:ext uri="{FF2B5EF4-FFF2-40B4-BE49-F238E27FC236}">
                <a16:creationId xmlns:a16="http://schemas.microsoft.com/office/drawing/2014/main" id="{C1362287-FB63-4673-995F-B3F636D7E5DE}"/>
              </a:ext>
            </a:extLst>
          </p:cNvPr>
          <p:cNvSpPr/>
          <p:nvPr/>
        </p:nvSpPr>
        <p:spPr>
          <a:xfrm>
            <a:off x="5491758" y="2863161"/>
            <a:ext cx="1425299" cy="646331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1270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3FD87F-A36F-48D0-BFEE-A6AE5D3B5CA5}"/>
              </a:ext>
            </a:extLst>
          </p:cNvPr>
          <p:cNvSpPr txBox="1"/>
          <p:nvPr/>
        </p:nvSpPr>
        <p:spPr>
          <a:xfrm>
            <a:off x="3052658" y="2692847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睡眠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CB3F0C-F639-4079-8CF6-5877115E9CA4}"/>
              </a:ext>
            </a:extLst>
          </p:cNvPr>
          <p:cNvSpPr txBox="1"/>
          <p:nvPr/>
        </p:nvSpPr>
        <p:spPr>
          <a:xfrm>
            <a:off x="8749878" y="2770525"/>
            <a:ext cx="9486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72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397" grpId="0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96000" y="3152001"/>
            <a:ext cx="2905125" cy="5539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b="1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团队介绍</a:t>
            </a:r>
            <a:endParaRPr lang="en-US" altLang="zh-CN" sz="3600" b="1" dirty="0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63622" y="2311316"/>
            <a:ext cx="2207399" cy="2207399"/>
          </a:xfrm>
          <a:prstGeom prst="chevron">
            <a:avLst>
              <a:gd name="adj" fmla="val 50000"/>
            </a:avLst>
          </a:prstGeom>
          <a:solidFill>
            <a:srgbClr val="86C62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2"/>
          <p:cNvSpPr/>
          <p:nvPr>
            <p:custDataLst>
              <p:tags r:id="rId4"/>
            </p:custDataLst>
          </p:nvPr>
        </p:nvSpPr>
        <p:spPr>
          <a:xfrm>
            <a:off x="4926276" y="3046133"/>
            <a:ext cx="737765" cy="737765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000" dirty="0" err="1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82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1601-A015-4005-8EDE-43BE28E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8D3C1-1AAD-4141-AFCB-554EF4A2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130DE20EE135435B0D8826B3D14951B1">
            <a:extLst>
              <a:ext uri="{FF2B5EF4-FFF2-40B4-BE49-F238E27FC236}">
                <a16:creationId xmlns:a16="http://schemas.microsoft.com/office/drawing/2014/main" id="{32358F3C-573C-4B34-B536-D87C157E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764" y="0"/>
            <a:ext cx="15061528" cy="679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手指">
            <a:extLst>
              <a:ext uri="{FF2B5EF4-FFF2-40B4-BE49-F238E27FC236}">
                <a16:creationId xmlns:a16="http://schemas.microsoft.com/office/drawing/2014/main" id="{C9024DD8-34DF-4942-BBE7-D0D3690022C7}"/>
              </a:ext>
            </a:extLst>
          </p:cNvPr>
          <p:cNvSpPr/>
          <p:nvPr/>
        </p:nvSpPr>
        <p:spPr bwMode="auto">
          <a:xfrm rot="20615841">
            <a:off x="6276974" y="2881401"/>
            <a:ext cx="857658" cy="1405362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C05F3-333B-4916-A2FD-96F21FC9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41400"/>
            <a:ext cx="22261208" cy="276681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194" name="图片 6" descr="IMG_256">
            <a:extLst>
              <a:ext uri="{FF2B5EF4-FFF2-40B4-BE49-F238E27FC236}">
                <a16:creationId xmlns:a16="http://schemas.microsoft.com/office/drawing/2014/main" id="{0265CE96-5CA8-492F-8363-5E3BFBFFE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253" r="1509" b="3558"/>
          <a:stretch/>
        </p:blipFill>
        <p:spPr bwMode="auto">
          <a:xfrm>
            <a:off x="2013125" y="805542"/>
            <a:ext cx="8674482" cy="56968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45C8D4-F62A-4CAF-AE0B-7AADADBDD71A}"/>
              </a:ext>
            </a:extLst>
          </p:cNvPr>
          <p:cNvSpPr txBox="1"/>
          <p:nvPr/>
        </p:nvSpPr>
        <p:spPr>
          <a:xfrm>
            <a:off x="310906" y="233039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可调亮度灯泡</a:t>
            </a:r>
          </a:p>
        </p:txBody>
      </p:sp>
      <p:sp>
        <p:nvSpPr>
          <p:cNvPr id="7" name="手指">
            <a:extLst>
              <a:ext uri="{FF2B5EF4-FFF2-40B4-BE49-F238E27FC236}">
                <a16:creationId xmlns:a16="http://schemas.microsoft.com/office/drawing/2014/main" id="{5A02CA18-2D8D-48AE-B5B0-D50D26A3F91B}"/>
              </a:ext>
            </a:extLst>
          </p:cNvPr>
          <p:cNvSpPr/>
          <p:nvPr/>
        </p:nvSpPr>
        <p:spPr bwMode="auto">
          <a:xfrm rot="20444092">
            <a:off x="5363105" y="4586946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6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6901 0.002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1601-A015-4005-8EDE-43BE28E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8D3C1-1AAD-4141-AFCB-554EF4A2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130DE20EE135435B0D8826B3D14951B1">
            <a:extLst>
              <a:ext uri="{FF2B5EF4-FFF2-40B4-BE49-F238E27FC236}">
                <a16:creationId xmlns:a16="http://schemas.microsoft.com/office/drawing/2014/main" id="{32358F3C-573C-4B34-B536-D87C157E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764" y="0"/>
            <a:ext cx="15061528" cy="679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手指">
            <a:extLst>
              <a:ext uri="{FF2B5EF4-FFF2-40B4-BE49-F238E27FC236}">
                <a16:creationId xmlns:a16="http://schemas.microsoft.com/office/drawing/2014/main" id="{C9024DD8-34DF-4942-BBE7-D0D3690022C7}"/>
              </a:ext>
            </a:extLst>
          </p:cNvPr>
          <p:cNvSpPr/>
          <p:nvPr/>
        </p:nvSpPr>
        <p:spPr bwMode="auto">
          <a:xfrm rot="20615841">
            <a:off x="8207374" y="2895915"/>
            <a:ext cx="857658" cy="1405362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8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245C8D4-F62A-4CAF-AE0B-7AADADBDD71A}"/>
              </a:ext>
            </a:extLst>
          </p:cNvPr>
          <p:cNvSpPr txBox="1"/>
          <p:nvPr/>
        </p:nvSpPr>
        <p:spPr>
          <a:xfrm>
            <a:off x="310906" y="233039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病床高度调节</a:t>
            </a:r>
          </a:p>
        </p:txBody>
      </p:sp>
      <p:pic>
        <p:nvPicPr>
          <p:cNvPr id="8195" name="图片 12" descr="IMG_256">
            <a:extLst>
              <a:ext uri="{FF2B5EF4-FFF2-40B4-BE49-F238E27FC236}">
                <a16:creationId xmlns:a16="http://schemas.microsoft.com/office/drawing/2014/main" id="{4A83274F-EBC7-4287-891C-BEF7E0957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2673" r="1537" b="3057"/>
          <a:stretch/>
        </p:blipFill>
        <p:spPr bwMode="auto">
          <a:xfrm>
            <a:off x="2184401" y="756259"/>
            <a:ext cx="8490857" cy="55952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手指">
            <a:extLst>
              <a:ext uri="{FF2B5EF4-FFF2-40B4-BE49-F238E27FC236}">
                <a16:creationId xmlns:a16="http://schemas.microsoft.com/office/drawing/2014/main" id="{FC084DC2-A447-4B61-93C8-4C016C6DBB74}"/>
              </a:ext>
            </a:extLst>
          </p:cNvPr>
          <p:cNvSpPr/>
          <p:nvPr/>
        </p:nvSpPr>
        <p:spPr bwMode="auto">
          <a:xfrm rot="20444092">
            <a:off x="5363105" y="4586946"/>
            <a:ext cx="857658" cy="1412865"/>
          </a:xfrm>
          <a:custGeom>
            <a:avLst/>
            <a:gdLst/>
            <a:ahLst/>
            <a:cxnLst/>
            <a:rect l="0" t="0" r="r" b="b"/>
            <a:pathLst>
              <a:path w="1071563" h="2144713">
                <a:moveTo>
                  <a:pt x="337303" y="111125"/>
                </a:moveTo>
                <a:lnTo>
                  <a:pt x="345236" y="111125"/>
                </a:lnTo>
                <a:lnTo>
                  <a:pt x="352851" y="112395"/>
                </a:lnTo>
                <a:lnTo>
                  <a:pt x="360784" y="113665"/>
                </a:lnTo>
                <a:lnTo>
                  <a:pt x="368082" y="116205"/>
                </a:lnTo>
                <a:lnTo>
                  <a:pt x="375698" y="119380"/>
                </a:lnTo>
                <a:lnTo>
                  <a:pt x="382678" y="123190"/>
                </a:lnTo>
                <a:lnTo>
                  <a:pt x="385852" y="125730"/>
                </a:lnTo>
                <a:lnTo>
                  <a:pt x="389342" y="128270"/>
                </a:lnTo>
                <a:lnTo>
                  <a:pt x="392515" y="131128"/>
                </a:lnTo>
                <a:lnTo>
                  <a:pt x="395688" y="133985"/>
                </a:lnTo>
                <a:lnTo>
                  <a:pt x="398544" y="137160"/>
                </a:lnTo>
                <a:lnTo>
                  <a:pt x="401400" y="140335"/>
                </a:lnTo>
                <a:lnTo>
                  <a:pt x="404256" y="143828"/>
                </a:lnTo>
                <a:lnTo>
                  <a:pt x="406794" y="147638"/>
                </a:lnTo>
                <a:lnTo>
                  <a:pt x="409650" y="151448"/>
                </a:lnTo>
                <a:lnTo>
                  <a:pt x="411554" y="155893"/>
                </a:lnTo>
                <a:lnTo>
                  <a:pt x="413775" y="160020"/>
                </a:lnTo>
                <a:lnTo>
                  <a:pt x="415996" y="164783"/>
                </a:lnTo>
                <a:lnTo>
                  <a:pt x="417583" y="169545"/>
                </a:lnTo>
                <a:lnTo>
                  <a:pt x="419487" y="174625"/>
                </a:lnTo>
                <a:lnTo>
                  <a:pt x="420756" y="180023"/>
                </a:lnTo>
                <a:lnTo>
                  <a:pt x="422342" y="185103"/>
                </a:lnTo>
                <a:lnTo>
                  <a:pt x="423294" y="190818"/>
                </a:lnTo>
                <a:lnTo>
                  <a:pt x="424564" y="196850"/>
                </a:lnTo>
                <a:lnTo>
                  <a:pt x="425198" y="202883"/>
                </a:lnTo>
                <a:lnTo>
                  <a:pt x="425516" y="209233"/>
                </a:lnTo>
                <a:lnTo>
                  <a:pt x="466132" y="824548"/>
                </a:lnTo>
                <a:lnTo>
                  <a:pt x="465814" y="825818"/>
                </a:lnTo>
                <a:lnTo>
                  <a:pt x="466766" y="827405"/>
                </a:lnTo>
                <a:lnTo>
                  <a:pt x="467718" y="831850"/>
                </a:lnTo>
                <a:lnTo>
                  <a:pt x="486440" y="831533"/>
                </a:lnTo>
                <a:lnTo>
                  <a:pt x="494372" y="831533"/>
                </a:lnTo>
                <a:lnTo>
                  <a:pt x="502305" y="831533"/>
                </a:lnTo>
                <a:lnTo>
                  <a:pt x="510238" y="832168"/>
                </a:lnTo>
                <a:lnTo>
                  <a:pt x="517853" y="832803"/>
                </a:lnTo>
                <a:lnTo>
                  <a:pt x="525469" y="834073"/>
                </a:lnTo>
                <a:lnTo>
                  <a:pt x="532767" y="835025"/>
                </a:lnTo>
                <a:lnTo>
                  <a:pt x="540065" y="836930"/>
                </a:lnTo>
                <a:lnTo>
                  <a:pt x="547681" y="838518"/>
                </a:lnTo>
                <a:lnTo>
                  <a:pt x="554662" y="840740"/>
                </a:lnTo>
                <a:lnTo>
                  <a:pt x="562277" y="843280"/>
                </a:lnTo>
                <a:lnTo>
                  <a:pt x="569258" y="846138"/>
                </a:lnTo>
                <a:lnTo>
                  <a:pt x="575922" y="849313"/>
                </a:lnTo>
                <a:lnTo>
                  <a:pt x="582902" y="852488"/>
                </a:lnTo>
                <a:lnTo>
                  <a:pt x="589883" y="856298"/>
                </a:lnTo>
                <a:lnTo>
                  <a:pt x="596547" y="860108"/>
                </a:lnTo>
                <a:lnTo>
                  <a:pt x="602893" y="864553"/>
                </a:lnTo>
                <a:lnTo>
                  <a:pt x="607653" y="867410"/>
                </a:lnTo>
                <a:lnTo>
                  <a:pt x="612412" y="870585"/>
                </a:lnTo>
                <a:lnTo>
                  <a:pt x="616855" y="874078"/>
                </a:lnTo>
                <a:lnTo>
                  <a:pt x="621614" y="877570"/>
                </a:lnTo>
                <a:lnTo>
                  <a:pt x="625740" y="881380"/>
                </a:lnTo>
                <a:lnTo>
                  <a:pt x="630182" y="885190"/>
                </a:lnTo>
                <a:lnTo>
                  <a:pt x="633990" y="889318"/>
                </a:lnTo>
                <a:lnTo>
                  <a:pt x="637797" y="893445"/>
                </a:lnTo>
                <a:lnTo>
                  <a:pt x="642874" y="899478"/>
                </a:lnTo>
                <a:lnTo>
                  <a:pt x="647317" y="905510"/>
                </a:lnTo>
                <a:lnTo>
                  <a:pt x="652076" y="911543"/>
                </a:lnTo>
                <a:lnTo>
                  <a:pt x="656201" y="917893"/>
                </a:lnTo>
                <a:lnTo>
                  <a:pt x="660644" y="924243"/>
                </a:lnTo>
                <a:lnTo>
                  <a:pt x="664452" y="930593"/>
                </a:lnTo>
                <a:lnTo>
                  <a:pt x="668259" y="936943"/>
                </a:lnTo>
                <a:lnTo>
                  <a:pt x="671432" y="943610"/>
                </a:lnTo>
                <a:lnTo>
                  <a:pt x="674923" y="950595"/>
                </a:lnTo>
                <a:lnTo>
                  <a:pt x="677779" y="957580"/>
                </a:lnTo>
                <a:lnTo>
                  <a:pt x="680952" y="964565"/>
                </a:lnTo>
                <a:lnTo>
                  <a:pt x="683490" y="971868"/>
                </a:lnTo>
                <a:lnTo>
                  <a:pt x="686029" y="978853"/>
                </a:lnTo>
                <a:lnTo>
                  <a:pt x="688567" y="986155"/>
                </a:lnTo>
                <a:lnTo>
                  <a:pt x="690471" y="993775"/>
                </a:lnTo>
                <a:lnTo>
                  <a:pt x="692375" y="1001078"/>
                </a:lnTo>
                <a:lnTo>
                  <a:pt x="771386" y="1024890"/>
                </a:lnTo>
                <a:lnTo>
                  <a:pt x="772338" y="1026160"/>
                </a:lnTo>
                <a:lnTo>
                  <a:pt x="781540" y="1031558"/>
                </a:lnTo>
                <a:lnTo>
                  <a:pt x="791059" y="1037273"/>
                </a:lnTo>
                <a:lnTo>
                  <a:pt x="799944" y="1042988"/>
                </a:lnTo>
                <a:lnTo>
                  <a:pt x="808829" y="1049020"/>
                </a:lnTo>
                <a:lnTo>
                  <a:pt x="817713" y="1055053"/>
                </a:lnTo>
                <a:lnTo>
                  <a:pt x="826281" y="1061085"/>
                </a:lnTo>
                <a:lnTo>
                  <a:pt x="834214" y="1067753"/>
                </a:lnTo>
                <a:lnTo>
                  <a:pt x="842464" y="1074103"/>
                </a:lnTo>
                <a:lnTo>
                  <a:pt x="850397" y="1081088"/>
                </a:lnTo>
                <a:lnTo>
                  <a:pt x="857695" y="1088390"/>
                </a:lnTo>
                <a:lnTo>
                  <a:pt x="864993" y="1095693"/>
                </a:lnTo>
                <a:lnTo>
                  <a:pt x="872608" y="1103313"/>
                </a:lnTo>
                <a:lnTo>
                  <a:pt x="879589" y="1111250"/>
                </a:lnTo>
                <a:lnTo>
                  <a:pt x="886253" y="1119823"/>
                </a:lnTo>
                <a:lnTo>
                  <a:pt x="893234" y="1128395"/>
                </a:lnTo>
                <a:lnTo>
                  <a:pt x="899897" y="1136968"/>
                </a:lnTo>
                <a:lnTo>
                  <a:pt x="903070" y="1142365"/>
                </a:lnTo>
                <a:lnTo>
                  <a:pt x="906561" y="1147763"/>
                </a:lnTo>
                <a:lnTo>
                  <a:pt x="909417" y="1153478"/>
                </a:lnTo>
                <a:lnTo>
                  <a:pt x="912590" y="1159193"/>
                </a:lnTo>
                <a:lnTo>
                  <a:pt x="917984" y="1170623"/>
                </a:lnTo>
                <a:lnTo>
                  <a:pt x="922744" y="1183005"/>
                </a:lnTo>
                <a:lnTo>
                  <a:pt x="927821" y="1196023"/>
                </a:lnTo>
                <a:lnTo>
                  <a:pt x="932263" y="1209040"/>
                </a:lnTo>
                <a:lnTo>
                  <a:pt x="941148" y="1234758"/>
                </a:lnTo>
                <a:lnTo>
                  <a:pt x="945907" y="1248093"/>
                </a:lnTo>
                <a:lnTo>
                  <a:pt x="950667" y="1260475"/>
                </a:lnTo>
                <a:lnTo>
                  <a:pt x="956379" y="1272540"/>
                </a:lnTo>
                <a:lnTo>
                  <a:pt x="962408" y="1283970"/>
                </a:lnTo>
                <a:lnTo>
                  <a:pt x="965581" y="1289368"/>
                </a:lnTo>
                <a:lnTo>
                  <a:pt x="968754" y="1295083"/>
                </a:lnTo>
                <a:lnTo>
                  <a:pt x="972879" y="1300163"/>
                </a:lnTo>
                <a:lnTo>
                  <a:pt x="976369" y="1304925"/>
                </a:lnTo>
                <a:lnTo>
                  <a:pt x="980495" y="1309688"/>
                </a:lnTo>
                <a:lnTo>
                  <a:pt x="984620" y="1314133"/>
                </a:lnTo>
                <a:lnTo>
                  <a:pt x="989379" y="1318578"/>
                </a:lnTo>
                <a:lnTo>
                  <a:pt x="993822" y="1322388"/>
                </a:lnTo>
                <a:lnTo>
                  <a:pt x="1011908" y="1335088"/>
                </a:lnTo>
                <a:lnTo>
                  <a:pt x="1020159" y="1341438"/>
                </a:lnTo>
                <a:lnTo>
                  <a:pt x="1028091" y="1347470"/>
                </a:lnTo>
                <a:lnTo>
                  <a:pt x="1035072" y="1354138"/>
                </a:lnTo>
                <a:lnTo>
                  <a:pt x="1038563" y="1357630"/>
                </a:lnTo>
                <a:lnTo>
                  <a:pt x="1041736" y="1361758"/>
                </a:lnTo>
                <a:lnTo>
                  <a:pt x="1044909" y="1365568"/>
                </a:lnTo>
                <a:lnTo>
                  <a:pt x="1048082" y="1370013"/>
                </a:lnTo>
                <a:lnTo>
                  <a:pt x="1050938" y="1374775"/>
                </a:lnTo>
                <a:lnTo>
                  <a:pt x="1053794" y="1379538"/>
                </a:lnTo>
                <a:lnTo>
                  <a:pt x="1057919" y="1387793"/>
                </a:lnTo>
                <a:lnTo>
                  <a:pt x="1061409" y="1396683"/>
                </a:lnTo>
                <a:lnTo>
                  <a:pt x="1064265" y="1405573"/>
                </a:lnTo>
                <a:lnTo>
                  <a:pt x="1066803" y="1414463"/>
                </a:lnTo>
                <a:lnTo>
                  <a:pt x="1068707" y="1423671"/>
                </a:lnTo>
                <a:lnTo>
                  <a:pt x="1069977" y="1432878"/>
                </a:lnTo>
                <a:lnTo>
                  <a:pt x="1071246" y="1442403"/>
                </a:lnTo>
                <a:lnTo>
                  <a:pt x="1071563" y="1451928"/>
                </a:lnTo>
                <a:lnTo>
                  <a:pt x="1071563" y="1461453"/>
                </a:lnTo>
                <a:lnTo>
                  <a:pt x="1071563" y="1471296"/>
                </a:lnTo>
                <a:lnTo>
                  <a:pt x="1070611" y="1481456"/>
                </a:lnTo>
                <a:lnTo>
                  <a:pt x="1069659" y="1491298"/>
                </a:lnTo>
                <a:lnTo>
                  <a:pt x="1068390" y="1501141"/>
                </a:lnTo>
                <a:lnTo>
                  <a:pt x="1066803" y="1510983"/>
                </a:lnTo>
                <a:lnTo>
                  <a:pt x="1065217" y="1521461"/>
                </a:lnTo>
                <a:lnTo>
                  <a:pt x="1062996" y="1531303"/>
                </a:lnTo>
                <a:lnTo>
                  <a:pt x="1058236" y="1551306"/>
                </a:lnTo>
                <a:lnTo>
                  <a:pt x="1053159" y="1571626"/>
                </a:lnTo>
                <a:lnTo>
                  <a:pt x="1047447" y="1591311"/>
                </a:lnTo>
                <a:lnTo>
                  <a:pt x="1041736" y="1611313"/>
                </a:lnTo>
                <a:lnTo>
                  <a:pt x="1030313" y="1649096"/>
                </a:lnTo>
                <a:lnTo>
                  <a:pt x="1025553" y="1667193"/>
                </a:lnTo>
                <a:lnTo>
                  <a:pt x="1020793" y="1684973"/>
                </a:lnTo>
                <a:lnTo>
                  <a:pt x="1013495" y="1717041"/>
                </a:lnTo>
                <a:lnTo>
                  <a:pt x="1005562" y="1749743"/>
                </a:lnTo>
                <a:lnTo>
                  <a:pt x="997629" y="1781493"/>
                </a:lnTo>
                <a:lnTo>
                  <a:pt x="993187" y="1797686"/>
                </a:lnTo>
                <a:lnTo>
                  <a:pt x="988745" y="1813243"/>
                </a:lnTo>
                <a:lnTo>
                  <a:pt x="983668" y="1828801"/>
                </a:lnTo>
                <a:lnTo>
                  <a:pt x="978273" y="1844041"/>
                </a:lnTo>
                <a:lnTo>
                  <a:pt x="972879" y="1859281"/>
                </a:lnTo>
                <a:lnTo>
                  <a:pt x="966215" y="1874521"/>
                </a:lnTo>
                <a:lnTo>
                  <a:pt x="959552" y="1889126"/>
                </a:lnTo>
                <a:lnTo>
                  <a:pt x="952254" y="1903731"/>
                </a:lnTo>
                <a:lnTo>
                  <a:pt x="944321" y="1918336"/>
                </a:lnTo>
                <a:lnTo>
                  <a:pt x="935436" y="1932623"/>
                </a:lnTo>
                <a:lnTo>
                  <a:pt x="931628" y="1939291"/>
                </a:lnTo>
                <a:lnTo>
                  <a:pt x="928773" y="1945958"/>
                </a:lnTo>
                <a:lnTo>
                  <a:pt x="926234" y="1952308"/>
                </a:lnTo>
                <a:lnTo>
                  <a:pt x="924965" y="1958658"/>
                </a:lnTo>
                <a:lnTo>
                  <a:pt x="924330" y="1965008"/>
                </a:lnTo>
                <a:lnTo>
                  <a:pt x="924013" y="1971041"/>
                </a:lnTo>
                <a:lnTo>
                  <a:pt x="924330" y="1977391"/>
                </a:lnTo>
                <a:lnTo>
                  <a:pt x="924965" y="1983423"/>
                </a:lnTo>
                <a:lnTo>
                  <a:pt x="925917" y="1989773"/>
                </a:lnTo>
                <a:lnTo>
                  <a:pt x="927503" y="1996123"/>
                </a:lnTo>
                <a:lnTo>
                  <a:pt x="930994" y="2008823"/>
                </a:lnTo>
                <a:lnTo>
                  <a:pt x="934802" y="2022476"/>
                </a:lnTo>
                <a:lnTo>
                  <a:pt x="939244" y="2036446"/>
                </a:lnTo>
                <a:lnTo>
                  <a:pt x="966850" y="2144713"/>
                </a:lnTo>
                <a:lnTo>
                  <a:pt x="295100" y="2144713"/>
                </a:lnTo>
                <a:lnTo>
                  <a:pt x="292562" y="2130108"/>
                </a:lnTo>
                <a:lnTo>
                  <a:pt x="289071" y="2115821"/>
                </a:lnTo>
                <a:lnTo>
                  <a:pt x="285581" y="2101851"/>
                </a:lnTo>
                <a:lnTo>
                  <a:pt x="281456" y="2087563"/>
                </a:lnTo>
                <a:lnTo>
                  <a:pt x="276696" y="2073276"/>
                </a:lnTo>
                <a:lnTo>
                  <a:pt x="271937" y="2059623"/>
                </a:lnTo>
                <a:lnTo>
                  <a:pt x="266542" y="2046288"/>
                </a:lnTo>
                <a:lnTo>
                  <a:pt x="260831" y="2032318"/>
                </a:lnTo>
                <a:lnTo>
                  <a:pt x="254802" y="2019301"/>
                </a:lnTo>
                <a:lnTo>
                  <a:pt x="248138" y="2006283"/>
                </a:lnTo>
                <a:lnTo>
                  <a:pt x="241475" y="1992948"/>
                </a:lnTo>
                <a:lnTo>
                  <a:pt x="233859" y="1980566"/>
                </a:lnTo>
                <a:lnTo>
                  <a:pt x="226561" y="1968183"/>
                </a:lnTo>
                <a:lnTo>
                  <a:pt x="218311" y="1955801"/>
                </a:lnTo>
                <a:lnTo>
                  <a:pt x="210378" y="1944053"/>
                </a:lnTo>
                <a:lnTo>
                  <a:pt x="201810" y="1932623"/>
                </a:lnTo>
                <a:lnTo>
                  <a:pt x="197051" y="1927226"/>
                </a:lnTo>
                <a:lnTo>
                  <a:pt x="192608" y="1921511"/>
                </a:lnTo>
                <a:lnTo>
                  <a:pt x="182772" y="1911033"/>
                </a:lnTo>
                <a:lnTo>
                  <a:pt x="172300" y="1900238"/>
                </a:lnTo>
                <a:lnTo>
                  <a:pt x="161512" y="1889126"/>
                </a:lnTo>
                <a:lnTo>
                  <a:pt x="150723" y="1878331"/>
                </a:lnTo>
                <a:lnTo>
                  <a:pt x="140252" y="1867218"/>
                </a:lnTo>
                <a:lnTo>
                  <a:pt x="135175" y="1861186"/>
                </a:lnTo>
                <a:lnTo>
                  <a:pt x="130415" y="1855788"/>
                </a:lnTo>
                <a:lnTo>
                  <a:pt x="125656" y="1849756"/>
                </a:lnTo>
                <a:lnTo>
                  <a:pt x="121531" y="1843723"/>
                </a:lnTo>
                <a:lnTo>
                  <a:pt x="0" y="1283335"/>
                </a:lnTo>
                <a:lnTo>
                  <a:pt x="1587" y="1273810"/>
                </a:lnTo>
                <a:lnTo>
                  <a:pt x="3173" y="1264920"/>
                </a:lnTo>
                <a:lnTo>
                  <a:pt x="5077" y="1256348"/>
                </a:lnTo>
                <a:lnTo>
                  <a:pt x="7616" y="1248410"/>
                </a:lnTo>
                <a:lnTo>
                  <a:pt x="10154" y="1240473"/>
                </a:lnTo>
                <a:lnTo>
                  <a:pt x="13644" y="1233170"/>
                </a:lnTo>
                <a:lnTo>
                  <a:pt x="16818" y="1226503"/>
                </a:lnTo>
                <a:lnTo>
                  <a:pt x="20625" y="1219518"/>
                </a:lnTo>
                <a:lnTo>
                  <a:pt x="24433" y="1213168"/>
                </a:lnTo>
                <a:lnTo>
                  <a:pt x="28558" y="1207135"/>
                </a:lnTo>
                <a:lnTo>
                  <a:pt x="33318" y="1201420"/>
                </a:lnTo>
                <a:lnTo>
                  <a:pt x="38077" y="1196340"/>
                </a:lnTo>
                <a:lnTo>
                  <a:pt x="42837" y="1191260"/>
                </a:lnTo>
                <a:lnTo>
                  <a:pt x="48231" y="1186180"/>
                </a:lnTo>
                <a:lnTo>
                  <a:pt x="53943" y="1181735"/>
                </a:lnTo>
                <a:lnTo>
                  <a:pt x="59655" y="1176973"/>
                </a:lnTo>
                <a:lnTo>
                  <a:pt x="65684" y="1173163"/>
                </a:lnTo>
                <a:lnTo>
                  <a:pt x="71395" y="1169035"/>
                </a:lnTo>
                <a:lnTo>
                  <a:pt x="78059" y="1165225"/>
                </a:lnTo>
                <a:lnTo>
                  <a:pt x="84405" y="1161098"/>
                </a:lnTo>
                <a:lnTo>
                  <a:pt x="97732" y="1154113"/>
                </a:lnTo>
                <a:lnTo>
                  <a:pt x="112011" y="1147445"/>
                </a:lnTo>
                <a:lnTo>
                  <a:pt x="125973" y="1140778"/>
                </a:lnTo>
                <a:lnTo>
                  <a:pt x="140887" y="1134428"/>
                </a:lnTo>
                <a:lnTo>
                  <a:pt x="171666" y="1120775"/>
                </a:lnTo>
                <a:lnTo>
                  <a:pt x="227513" y="1095375"/>
                </a:lnTo>
                <a:lnTo>
                  <a:pt x="231955" y="1093153"/>
                </a:lnTo>
                <a:lnTo>
                  <a:pt x="235446" y="1090930"/>
                </a:lnTo>
                <a:lnTo>
                  <a:pt x="237984" y="1089025"/>
                </a:lnTo>
                <a:lnTo>
                  <a:pt x="240523" y="1086803"/>
                </a:lnTo>
                <a:lnTo>
                  <a:pt x="242109" y="1084263"/>
                </a:lnTo>
                <a:lnTo>
                  <a:pt x="243061" y="1081723"/>
                </a:lnTo>
                <a:lnTo>
                  <a:pt x="244330" y="1079500"/>
                </a:lnTo>
                <a:lnTo>
                  <a:pt x="244648" y="1076643"/>
                </a:lnTo>
                <a:lnTo>
                  <a:pt x="244965" y="1073785"/>
                </a:lnTo>
                <a:lnTo>
                  <a:pt x="244965" y="1070610"/>
                </a:lnTo>
                <a:lnTo>
                  <a:pt x="244965" y="1062990"/>
                </a:lnTo>
                <a:lnTo>
                  <a:pt x="244330" y="1055053"/>
                </a:lnTo>
                <a:lnTo>
                  <a:pt x="244330" y="1044893"/>
                </a:lnTo>
                <a:lnTo>
                  <a:pt x="245282" y="981710"/>
                </a:lnTo>
                <a:lnTo>
                  <a:pt x="247186" y="876935"/>
                </a:lnTo>
                <a:lnTo>
                  <a:pt x="250677" y="601345"/>
                </a:lnTo>
                <a:lnTo>
                  <a:pt x="253532" y="337185"/>
                </a:lnTo>
                <a:lnTo>
                  <a:pt x="254802" y="203200"/>
                </a:lnTo>
                <a:lnTo>
                  <a:pt x="255119" y="198120"/>
                </a:lnTo>
                <a:lnTo>
                  <a:pt x="255754" y="192723"/>
                </a:lnTo>
                <a:lnTo>
                  <a:pt x="256071" y="187643"/>
                </a:lnTo>
                <a:lnTo>
                  <a:pt x="256706" y="182880"/>
                </a:lnTo>
                <a:lnTo>
                  <a:pt x="257657" y="178118"/>
                </a:lnTo>
                <a:lnTo>
                  <a:pt x="259244" y="173673"/>
                </a:lnTo>
                <a:lnTo>
                  <a:pt x="260513" y="168910"/>
                </a:lnTo>
                <a:lnTo>
                  <a:pt x="262100" y="164783"/>
                </a:lnTo>
                <a:lnTo>
                  <a:pt x="263686" y="160655"/>
                </a:lnTo>
                <a:lnTo>
                  <a:pt x="265908" y="156528"/>
                </a:lnTo>
                <a:lnTo>
                  <a:pt x="267494" y="153035"/>
                </a:lnTo>
                <a:lnTo>
                  <a:pt x="270033" y="149225"/>
                </a:lnTo>
                <a:lnTo>
                  <a:pt x="272571" y="145415"/>
                </a:lnTo>
                <a:lnTo>
                  <a:pt x="275110" y="142240"/>
                </a:lnTo>
                <a:lnTo>
                  <a:pt x="280504" y="135890"/>
                </a:lnTo>
                <a:lnTo>
                  <a:pt x="286533" y="130810"/>
                </a:lnTo>
                <a:lnTo>
                  <a:pt x="293196" y="125730"/>
                </a:lnTo>
                <a:lnTo>
                  <a:pt x="299860" y="121603"/>
                </a:lnTo>
                <a:lnTo>
                  <a:pt x="306841" y="117793"/>
                </a:lnTo>
                <a:lnTo>
                  <a:pt x="314456" y="115253"/>
                </a:lnTo>
                <a:lnTo>
                  <a:pt x="321755" y="113348"/>
                </a:lnTo>
                <a:lnTo>
                  <a:pt x="329687" y="111760"/>
                </a:lnTo>
                <a:lnTo>
                  <a:pt x="337303" y="111125"/>
                </a:lnTo>
                <a:close/>
                <a:moveTo>
                  <a:pt x="331337" y="0"/>
                </a:moveTo>
                <a:lnTo>
                  <a:pt x="337980" y="0"/>
                </a:lnTo>
                <a:lnTo>
                  <a:pt x="344939" y="0"/>
                </a:lnTo>
                <a:lnTo>
                  <a:pt x="351266" y="318"/>
                </a:lnTo>
                <a:lnTo>
                  <a:pt x="357909" y="955"/>
                </a:lnTo>
                <a:lnTo>
                  <a:pt x="364236" y="1910"/>
                </a:lnTo>
                <a:lnTo>
                  <a:pt x="370247" y="3182"/>
                </a:lnTo>
                <a:lnTo>
                  <a:pt x="376257" y="4774"/>
                </a:lnTo>
                <a:lnTo>
                  <a:pt x="382268" y="6683"/>
                </a:lnTo>
                <a:lnTo>
                  <a:pt x="387962" y="8274"/>
                </a:lnTo>
                <a:lnTo>
                  <a:pt x="393656" y="10820"/>
                </a:lnTo>
                <a:lnTo>
                  <a:pt x="399034" y="13366"/>
                </a:lnTo>
                <a:lnTo>
                  <a:pt x="404728" y="16230"/>
                </a:lnTo>
                <a:lnTo>
                  <a:pt x="410106" y="19412"/>
                </a:lnTo>
                <a:lnTo>
                  <a:pt x="415167" y="22594"/>
                </a:lnTo>
                <a:lnTo>
                  <a:pt x="420229" y="26413"/>
                </a:lnTo>
                <a:lnTo>
                  <a:pt x="425290" y="30550"/>
                </a:lnTo>
                <a:lnTo>
                  <a:pt x="430352" y="34687"/>
                </a:lnTo>
                <a:lnTo>
                  <a:pt x="434781" y="38823"/>
                </a:lnTo>
                <a:lnTo>
                  <a:pt x="438893" y="43597"/>
                </a:lnTo>
                <a:lnTo>
                  <a:pt x="443006" y="48052"/>
                </a:lnTo>
                <a:lnTo>
                  <a:pt x="446802" y="53144"/>
                </a:lnTo>
                <a:lnTo>
                  <a:pt x="450282" y="57599"/>
                </a:lnTo>
                <a:lnTo>
                  <a:pt x="453445" y="62690"/>
                </a:lnTo>
                <a:lnTo>
                  <a:pt x="456292" y="68100"/>
                </a:lnTo>
                <a:lnTo>
                  <a:pt x="458823" y="73510"/>
                </a:lnTo>
                <a:lnTo>
                  <a:pt x="461037" y="78601"/>
                </a:lnTo>
                <a:lnTo>
                  <a:pt x="462935" y="84011"/>
                </a:lnTo>
                <a:lnTo>
                  <a:pt x="464517" y="89421"/>
                </a:lnTo>
                <a:lnTo>
                  <a:pt x="465782" y="95149"/>
                </a:lnTo>
                <a:lnTo>
                  <a:pt x="467048" y="101195"/>
                </a:lnTo>
                <a:lnTo>
                  <a:pt x="467680" y="106605"/>
                </a:lnTo>
                <a:lnTo>
                  <a:pt x="468313" y="112651"/>
                </a:lnTo>
                <a:lnTo>
                  <a:pt x="468313" y="118698"/>
                </a:lnTo>
                <a:lnTo>
                  <a:pt x="468313" y="124107"/>
                </a:lnTo>
                <a:lnTo>
                  <a:pt x="467997" y="129517"/>
                </a:lnTo>
                <a:lnTo>
                  <a:pt x="466415" y="139700"/>
                </a:lnTo>
                <a:lnTo>
                  <a:pt x="464517" y="130472"/>
                </a:lnTo>
                <a:lnTo>
                  <a:pt x="461986" y="121880"/>
                </a:lnTo>
                <a:lnTo>
                  <a:pt x="458506" y="113606"/>
                </a:lnTo>
                <a:lnTo>
                  <a:pt x="454078" y="105332"/>
                </a:lnTo>
                <a:lnTo>
                  <a:pt x="449332" y="98013"/>
                </a:lnTo>
                <a:lnTo>
                  <a:pt x="443638" y="90057"/>
                </a:lnTo>
                <a:lnTo>
                  <a:pt x="437311" y="83057"/>
                </a:lnTo>
                <a:lnTo>
                  <a:pt x="430352" y="75737"/>
                </a:lnTo>
                <a:lnTo>
                  <a:pt x="425290" y="71919"/>
                </a:lnTo>
                <a:lnTo>
                  <a:pt x="420229" y="67782"/>
                </a:lnTo>
                <a:lnTo>
                  <a:pt x="415484" y="64281"/>
                </a:lnTo>
                <a:lnTo>
                  <a:pt x="410106" y="60463"/>
                </a:lnTo>
                <a:lnTo>
                  <a:pt x="404728" y="57280"/>
                </a:lnTo>
                <a:lnTo>
                  <a:pt x="399667" y="54416"/>
                </a:lnTo>
                <a:lnTo>
                  <a:pt x="393973" y="52189"/>
                </a:lnTo>
                <a:lnTo>
                  <a:pt x="388278" y="49961"/>
                </a:lnTo>
                <a:lnTo>
                  <a:pt x="382268" y="47734"/>
                </a:lnTo>
                <a:lnTo>
                  <a:pt x="376257" y="46143"/>
                </a:lnTo>
                <a:lnTo>
                  <a:pt x="370247" y="44552"/>
                </a:lnTo>
                <a:lnTo>
                  <a:pt x="364236" y="43279"/>
                </a:lnTo>
                <a:lnTo>
                  <a:pt x="357909" y="42642"/>
                </a:lnTo>
                <a:lnTo>
                  <a:pt x="351583" y="41687"/>
                </a:lnTo>
                <a:lnTo>
                  <a:pt x="344939" y="41369"/>
                </a:lnTo>
                <a:lnTo>
                  <a:pt x="337980" y="41051"/>
                </a:lnTo>
                <a:lnTo>
                  <a:pt x="331337" y="41369"/>
                </a:lnTo>
                <a:lnTo>
                  <a:pt x="324693" y="41687"/>
                </a:lnTo>
                <a:lnTo>
                  <a:pt x="318367" y="42642"/>
                </a:lnTo>
                <a:lnTo>
                  <a:pt x="312040" y="43279"/>
                </a:lnTo>
                <a:lnTo>
                  <a:pt x="305713" y="44552"/>
                </a:lnTo>
                <a:lnTo>
                  <a:pt x="299702" y="46143"/>
                </a:lnTo>
                <a:lnTo>
                  <a:pt x="293692" y="47734"/>
                </a:lnTo>
                <a:lnTo>
                  <a:pt x="287998" y="49961"/>
                </a:lnTo>
                <a:lnTo>
                  <a:pt x="282304" y="52189"/>
                </a:lnTo>
                <a:lnTo>
                  <a:pt x="276609" y="54416"/>
                </a:lnTo>
                <a:lnTo>
                  <a:pt x="270915" y="57280"/>
                </a:lnTo>
                <a:lnTo>
                  <a:pt x="265854" y="60463"/>
                </a:lnTo>
                <a:lnTo>
                  <a:pt x="260476" y="64281"/>
                </a:lnTo>
                <a:lnTo>
                  <a:pt x="255414" y="67782"/>
                </a:lnTo>
                <a:lnTo>
                  <a:pt x="250669" y="71919"/>
                </a:lnTo>
                <a:lnTo>
                  <a:pt x="245608" y="75737"/>
                </a:lnTo>
                <a:lnTo>
                  <a:pt x="238648" y="83057"/>
                </a:lnTo>
                <a:lnTo>
                  <a:pt x="232321" y="90057"/>
                </a:lnTo>
                <a:lnTo>
                  <a:pt x="226627" y="98013"/>
                </a:lnTo>
                <a:lnTo>
                  <a:pt x="221882" y="105332"/>
                </a:lnTo>
                <a:lnTo>
                  <a:pt x="217770" y="113606"/>
                </a:lnTo>
                <a:lnTo>
                  <a:pt x="214290" y="121880"/>
                </a:lnTo>
                <a:lnTo>
                  <a:pt x="211443" y="130472"/>
                </a:lnTo>
                <a:lnTo>
                  <a:pt x="209545" y="139700"/>
                </a:lnTo>
                <a:lnTo>
                  <a:pt x="208596" y="134927"/>
                </a:lnTo>
                <a:lnTo>
                  <a:pt x="208279" y="129517"/>
                </a:lnTo>
                <a:lnTo>
                  <a:pt x="207963" y="124107"/>
                </a:lnTo>
                <a:lnTo>
                  <a:pt x="207963" y="118698"/>
                </a:lnTo>
                <a:lnTo>
                  <a:pt x="207963" y="112651"/>
                </a:lnTo>
                <a:lnTo>
                  <a:pt x="208279" y="106605"/>
                </a:lnTo>
                <a:lnTo>
                  <a:pt x="209228" y="101195"/>
                </a:lnTo>
                <a:lnTo>
                  <a:pt x="210177" y="95149"/>
                </a:lnTo>
                <a:lnTo>
                  <a:pt x="211443" y="89421"/>
                </a:lnTo>
                <a:lnTo>
                  <a:pt x="213341" y="84011"/>
                </a:lnTo>
                <a:lnTo>
                  <a:pt x="214923" y="78601"/>
                </a:lnTo>
                <a:lnTo>
                  <a:pt x="217137" y="73510"/>
                </a:lnTo>
                <a:lnTo>
                  <a:pt x="219984" y="68100"/>
                </a:lnTo>
                <a:lnTo>
                  <a:pt x="222831" y="62690"/>
                </a:lnTo>
                <a:lnTo>
                  <a:pt x="225678" y="57599"/>
                </a:lnTo>
                <a:lnTo>
                  <a:pt x="229158" y="53144"/>
                </a:lnTo>
                <a:lnTo>
                  <a:pt x="232638" y="48052"/>
                </a:lnTo>
                <a:lnTo>
                  <a:pt x="236750" y="43597"/>
                </a:lnTo>
                <a:lnTo>
                  <a:pt x="241179" y="38823"/>
                </a:lnTo>
                <a:lnTo>
                  <a:pt x="245608" y="34687"/>
                </a:lnTo>
                <a:lnTo>
                  <a:pt x="250669" y="30550"/>
                </a:lnTo>
                <a:lnTo>
                  <a:pt x="255414" y="26413"/>
                </a:lnTo>
                <a:lnTo>
                  <a:pt x="260476" y="22594"/>
                </a:lnTo>
                <a:lnTo>
                  <a:pt x="265854" y="19412"/>
                </a:lnTo>
                <a:lnTo>
                  <a:pt x="270915" y="16230"/>
                </a:lnTo>
                <a:lnTo>
                  <a:pt x="276609" y="13366"/>
                </a:lnTo>
                <a:lnTo>
                  <a:pt x="282304" y="10820"/>
                </a:lnTo>
                <a:lnTo>
                  <a:pt x="287998" y="8274"/>
                </a:lnTo>
                <a:lnTo>
                  <a:pt x="293692" y="6683"/>
                </a:lnTo>
                <a:lnTo>
                  <a:pt x="299702" y="4774"/>
                </a:lnTo>
                <a:lnTo>
                  <a:pt x="305713" y="3182"/>
                </a:lnTo>
                <a:lnTo>
                  <a:pt x="312040" y="1910"/>
                </a:lnTo>
                <a:lnTo>
                  <a:pt x="318367" y="955"/>
                </a:lnTo>
                <a:lnTo>
                  <a:pt x="324693" y="318"/>
                </a:lnTo>
                <a:lnTo>
                  <a:pt x="331337" y="0"/>
                </a:lnTo>
                <a:close/>
              </a:path>
            </a:pathLst>
          </a:custGeom>
          <a:solidFill>
            <a:srgbClr val="86C62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A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1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6901 0.0020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-46990"/>
            <a:ext cx="12216130" cy="81274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53975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292732" y="25236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病床高度调节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31A5C2-AB74-4F13-96F7-2B873B19B4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8"/>
          <a:stretch/>
        </p:blipFill>
        <p:spPr>
          <a:xfrm>
            <a:off x="3553567" y="1681179"/>
            <a:ext cx="7822358" cy="4067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682217-F90A-4EDE-8425-6C72EEC78E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05" t="-1" r="30720" b="58363"/>
          <a:stretch/>
        </p:blipFill>
        <p:spPr>
          <a:xfrm>
            <a:off x="1695739" y="811164"/>
            <a:ext cx="1047554" cy="88019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DE0330A0-3BF9-4C23-AC8C-CB31B76FAF2D}"/>
              </a:ext>
            </a:extLst>
          </p:cNvPr>
          <p:cNvSpPr txBox="1"/>
          <p:nvPr/>
        </p:nvSpPr>
        <p:spPr>
          <a:xfrm>
            <a:off x="1927968" y="2030413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3B3B59-D6B3-4E87-973F-62FCBCFF440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582057" y="5748865"/>
            <a:ext cx="588268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603684-B67D-40FF-9A48-C57C69A019D6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1695739" y="4122057"/>
            <a:ext cx="5769007" cy="1626808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BA55109-74CC-4896-B155-06C795028F8B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2365829" y="2363670"/>
            <a:ext cx="5098917" cy="338519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4C8756E-768C-41FF-BFC2-868455C4D1C1}"/>
              </a:ext>
            </a:extLst>
          </p:cNvPr>
          <p:cNvCxnSpPr>
            <a:cxnSpLocks/>
          </p:cNvCxnSpPr>
          <p:nvPr/>
        </p:nvCxnSpPr>
        <p:spPr>
          <a:xfrm flipH="1" flipV="1">
            <a:off x="4005943" y="1102515"/>
            <a:ext cx="3458803" cy="4657023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1">
            <a:extLst>
              <a:ext uri="{FF2B5EF4-FFF2-40B4-BE49-F238E27FC236}">
                <a16:creationId xmlns:a16="http://schemas.microsoft.com/office/drawing/2014/main" id="{2A5DA4E5-6E3E-4227-A1AC-4284158268F8}"/>
              </a:ext>
            </a:extLst>
          </p:cNvPr>
          <p:cNvSpPr txBox="1"/>
          <p:nvPr/>
        </p:nvSpPr>
        <p:spPr>
          <a:xfrm>
            <a:off x="83893" y="5567133"/>
            <a:ext cx="194810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平躺（关闭）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19C019B0-D201-4D38-B59D-270FC8486CB6}"/>
              </a:ext>
            </a:extLst>
          </p:cNvPr>
          <p:cNvSpPr txBox="1"/>
          <p:nvPr/>
        </p:nvSpPr>
        <p:spPr>
          <a:xfrm>
            <a:off x="997169" y="3932671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TextBox 1">
            <a:extLst>
              <a:ext uri="{FF2B5EF4-FFF2-40B4-BE49-F238E27FC236}">
                <a16:creationId xmlns:a16="http://schemas.microsoft.com/office/drawing/2014/main" id="{75BB4328-0983-469F-BC3F-EECC22199693}"/>
              </a:ext>
            </a:extLst>
          </p:cNvPr>
          <p:cNvSpPr txBox="1"/>
          <p:nvPr/>
        </p:nvSpPr>
        <p:spPr>
          <a:xfrm>
            <a:off x="292732" y="1072803"/>
            <a:ext cx="482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舵机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TextBox 1">
            <a:extLst>
              <a:ext uri="{FF2B5EF4-FFF2-40B4-BE49-F238E27FC236}">
                <a16:creationId xmlns:a16="http://schemas.microsoft.com/office/drawing/2014/main" id="{0B035978-350D-4841-9726-0AD6F116F00E}"/>
              </a:ext>
            </a:extLst>
          </p:cNvPr>
          <p:cNvSpPr txBox="1"/>
          <p:nvPr/>
        </p:nvSpPr>
        <p:spPr>
          <a:xfrm>
            <a:off x="3647573" y="644230"/>
            <a:ext cx="57068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27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3" grpId="0"/>
      <p:bldP spid="43" grpId="0"/>
      <p:bldP spid="44" grpId="0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53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46990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9776757" y="305158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需求验证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60CC01-F8D0-4F2C-9B71-1C708F8503CB}"/>
              </a:ext>
            </a:extLst>
          </p:cNvPr>
          <p:cNvGrpSpPr/>
          <p:nvPr/>
        </p:nvGrpSpPr>
        <p:grpSpPr>
          <a:xfrm>
            <a:off x="1937989" y="981596"/>
            <a:ext cx="8372147" cy="5709466"/>
            <a:chOff x="1937989" y="981596"/>
            <a:chExt cx="8372147" cy="5709466"/>
          </a:xfrm>
        </p:grpSpPr>
        <p:sp>
          <p:nvSpPr>
            <p:cNvPr id="40" name="文本框 39"/>
            <p:cNvSpPr txBox="1"/>
            <p:nvPr>
              <p:custDataLst>
                <p:tags r:id="rId43"/>
              </p:custDataLst>
            </p:nvPr>
          </p:nvSpPr>
          <p:spPr>
            <a:xfrm>
              <a:off x="1937989" y="1396709"/>
              <a:ext cx="2237068" cy="10038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l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病房安全需求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舒适方便需求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康复条件需求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4"/>
              </p:custDataLst>
            </p:nvPr>
          </p:nvSpPr>
          <p:spPr>
            <a:xfrm>
              <a:off x="1937989" y="986092"/>
              <a:ext cx="2237068" cy="43609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病人的需求</a:t>
              </a:r>
              <a:endParaRPr lang="zh-CN" altLang="en-US" b="1" dirty="0">
                <a:solidFill>
                  <a:srgbClr val="A5CC4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45"/>
              </p:custDataLst>
            </p:nvPr>
          </p:nvSpPr>
          <p:spPr>
            <a:xfrm>
              <a:off x="3270790" y="5687203"/>
              <a:ext cx="2237068" cy="1003859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lvl="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医患关系维护需求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管理手段的需求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管理效率的需求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销售宣传的需求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46"/>
              </p:custDataLst>
            </p:nvPr>
          </p:nvSpPr>
          <p:spPr>
            <a:xfrm>
              <a:off x="3270790" y="5276587"/>
              <a:ext cx="2237068" cy="43609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私人医院的需求</a:t>
              </a:r>
              <a:endParaRPr lang="zh-CN" altLang="en-US" b="1" dirty="0">
                <a:solidFill>
                  <a:srgbClr val="48D0B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7"/>
              </p:custDataLst>
            </p:nvPr>
          </p:nvSpPr>
          <p:spPr>
            <a:xfrm>
              <a:off x="8073068" y="5625761"/>
              <a:ext cx="2237068" cy="7627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社会治安的需求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经济增长点的需求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节能环保需求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信息化的需求</a:t>
              </a:r>
            </a:p>
          </p:txBody>
        </p:sp>
        <p:sp>
          <p:nvSpPr>
            <p:cNvPr id="45" name="文本框 44"/>
            <p:cNvSpPr txBox="1"/>
            <p:nvPr>
              <p:custDataLst>
                <p:tags r:id="rId48"/>
              </p:custDataLst>
            </p:nvPr>
          </p:nvSpPr>
          <p:spPr>
            <a:xfrm>
              <a:off x="8073068" y="5215145"/>
              <a:ext cx="2237068" cy="43609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政府的需求</a:t>
              </a:r>
              <a:endParaRPr lang="zh-CN" altLang="en-US" b="1" dirty="0">
                <a:solidFill>
                  <a:srgbClr val="6D82D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9"/>
              </p:custDataLst>
            </p:nvPr>
          </p:nvSpPr>
          <p:spPr>
            <a:xfrm>
              <a:off x="6764991" y="1392213"/>
              <a:ext cx="2237068" cy="7627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医疗安全的需求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病人健康的需求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50"/>
              </p:custDataLst>
            </p:nvPr>
          </p:nvSpPr>
          <p:spPr>
            <a:xfrm>
              <a:off x="6769486" y="981596"/>
              <a:ext cx="2237068" cy="43609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医疗环境的需求</a:t>
              </a:r>
              <a:endParaRPr lang="zh-CN" altLang="en-US" b="1" dirty="0">
                <a:solidFill>
                  <a:srgbClr val="2DBCE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5479A8-710F-4F0D-B861-AB17585C47EE}"/>
              </a:ext>
            </a:extLst>
          </p:cNvPr>
          <p:cNvGrpSpPr/>
          <p:nvPr/>
        </p:nvGrpSpPr>
        <p:grpSpPr>
          <a:xfrm>
            <a:off x="3390660" y="1073760"/>
            <a:ext cx="5499769" cy="5273577"/>
            <a:chOff x="3390660" y="1073760"/>
            <a:chExt cx="5499769" cy="5273577"/>
          </a:xfrm>
        </p:grpSpPr>
        <p:sp>
          <p:nvSpPr>
            <p:cNvPr id="4" name="六边形 3"/>
            <p:cNvSpPr/>
            <p:nvPr>
              <p:custDataLst>
                <p:tags r:id="rId2"/>
              </p:custDataLst>
            </p:nvPr>
          </p:nvSpPr>
          <p:spPr>
            <a:xfrm>
              <a:off x="3540497" y="2693748"/>
              <a:ext cx="1457166" cy="1256577"/>
            </a:xfrm>
            <a:prstGeom prst="hexagon">
              <a:avLst/>
            </a:prstGeom>
            <a:gradFill>
              <a:gsLst>
                <a:gs pos="0">
                  <a:srgbClr val="A5CC44">
                    <a:lumMod val="60000"/>
                    <a:lumOff val="40000"/>
                  </a:srgbClr>
                </a:gs>
                <a:gs pos="64000">
                  <a:srgbClr val="A5CC44"/>
                </a:gs>
              </a:gsLst>
              <a:lin ang="3600000" scaled="0"/>
            </a:gra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74" name="六边形 73"/>
            <p:cNvSpPr/>
            <p:nvPr>
              <p:custDataLst>
                <p:tags r:id="rId3"/>
              </p:custDataLst>
            </p:nvPr>
          </p:nvSpPr>
          <p:spPr>
            <a:xfrm>
              <a:off x="4787141" y="3486508"/>
              <a:ext cx="1457166" cy="1256577"/>
            </a:xfrm>
            <a:prstGeom prst="hexagon">
              <a:avLst/>
            </a:prstGeom>
            <a:gradFill>
              <a:gsLst>
                <a:gs pos="0">
                  <a:srgbClr val="A5CC44">
                    <a:lumMod val="60000"/>
                    <a:lumOff val="40000"/>
                  </a:srgbClr>
                </a:gs>
                <a:gs pos="64000">
                  <a:srgbClr val="A5CC44"/>
                </a:gs>
              </a:gsLst>
              <a:lin ang="3600000" scaled="0"/>
            </a:gra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3751018" y="2796402"/>
              <a:ext cx="1036123" cy="690106"/>
            </a:xfrm>
            <a:custGeom>
              <a:avLst/>
              <a:gdLst>
                <a:gd name="connsiteX0" fmla="*/ 197982 w 918638"/>
                <a:gd name="connsiteY0" fmla="*/ 0 h 611762"/>
                <a:gd name="connsiteX1" fmla="*/ 720656 w 918638"/>
                <a:gd name="connsiteY1" fmla="*/ 0 h 611762"/>
                <a:gd name="connsiteX2" fmla="*/ 918638 w 918638"/>
                <a:gd name="connsiteY2" fmla="*/ 395965 h 611762"/>
                <a:gd name="connsiteX3" fmla="*/ 810740 w 918638"/>
                <a:gd name="connsiteY3" fmla="*/ 611762 h 611762"/>
                <a:gd name="connsiteX4" fmla="*/ 107899 w 918638"/>
                <a:gd name="connsiteY4" fmla="*/ 611762 h 611762"/>
                <a:gd name="connsiteX5" fmla="*/ 0 w 918638"/>
                <a:gd name="connsiteY5" fmla="*/ 395965 h 61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638" h="611762">
                  <a:moveTo>
                    <a:pt x="197982" y="0"/>
                  </a:moveTo>
                  <a:lnTo>
                    <a:pt x="720656" y="0"/>
                  </a:lnTo>
                  <a:lnTo>
                    <a:pt x="918638" y="395965"/>
                  </a:lnTo>
                  <a:lnTo>
                    <a:pt x="810740" y="611762"/>
                  </a:lnTo>
                  <a:lnTo>
                    <a:pt x="107899" y="611762"/>
                  </a:lnTo>
                  <a:lnTo>
                    <a:pt x="0" y="39596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/>
              </a:outerShdw>
            </a:effectLst>
            <a:scene3d>
              <a:camera prst="orthographicFront"/>
              <a:lightRig rig="threePt" dir="t"/>
            </a:scene3d>
            <a:sp3d>
              <a:bevelT w="25400" h="1270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" name="任意多边形 1"/>
            <p:cNvSpPr/>
            <p:nvPr>
              <p:custDataLst>
                <p:tags r:id="rId5"/>
              </p:custDataLst>
            </p:nvPr>
          </p:nvSpPr>
          <p:spPr>
            <a:xfrm flipV="1">
              <a:off x="4980431" y="3927846"/>
              <a:ext cx="1036123" cy="690106"/>
            </a:xfrm>
            <a:custGeom>
              <a:avLst/>
              <a:gdLst>
                <a:gd name="connsiteX0" fmla="*/ 197982 w 918638"/>
                <a:gd name="connsiteY0" fmla="*/ 0 h 611762"/>
                <a:gd name="connsiteX1" fmla="*/ 720656 w 918638"/>
                <a:gd name="connsiteY1" fmla="*/ 0 h 611762"/>
                <a:gd name="connsiteX2" fmla="*/ 918638 w 918638"/>
                <a:gd name="connsiteY2" fmla="*/ 395965 h 611762"/>
                <a:gd name="connsiteX3" fmla="*/ 810740 w 918638"/>
                <a:gd name="connsiteY3" fmla="*/ 611762 h 611762"/>
                <a:gd name="connsiteX4" fmla="*/ 107899 w 918638"/>
                <a:gd name="connsiteY4" fmla="*/ 611762 h 611762"/>
                <a:gd name="connsiteX5" fmla="*/ 0 w 918638"/>
                <a:gd name="connsiteY5" fmla="*/ 395965 h 61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638" h="611762">
                  <a:moveTo>
                    <a:pt x="197982" y="0"/>
                  </a:moveTo>
                  <a:lnTo>
                    <a:pt x="720656" y="0"/>
                  </a:lnTo>
                  <a:lnTo>
                    <a:pt x="918638" y="395965"/>
                  </a:lnTo>
                  <a:lnTo>
                    <a:pt x="810740" y="611762"/>
                  </a:lnTo>
                  <a:lnTo>
                    <a:pt x="107899" y="611762"/>
                  </a:lnTo>
                  <a:lnTo>
                    <a:pt x="0" y="39596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/>
              </a:outerShdw>
            </a:effectLst>
            <a:scene3d>
              <a:camera prst="orthographicFront"/>
              <a:lightRig rig="threePt" dir="t"/>
            </a:scene3d>
            <a:sp3d>
              <a:bevelT w="25400" h="1270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75" name="六边形 74"/>
            <p:cNvSpPr/>
            <p:nvPr>
              <p:custDataLst>
                <p:tags r:id="rId6"/>
              </p:custDataLst>
            </p:nvPr>
          </p:nvSpPr>
          <p:spPr>
            <a:xfrm>
              <a:off x="6041278" y="2693748"/>
              <a:ext cx="1457166" cy="1256577"/>
            </a:xfrm>
            <a:prstGeom prst="hexagon">
              <a:avLst/>
            </a:prstGeom>
            <a:gradFill>
              <a:gsLst>
                <a:gs pos="0">
                  <a:srgbClr val="A5CC44">
                    <a:lumMod val="60000"/>
                    <a:lumOff val="40000"/>
                  </a:srgbClr>
                </a:gs>
                <a:gs pos="64000">
                  <a:srgbClr val="A5CC44"/>
                </a:gs>
              </a:gsLst>
              <a:lin ang="3600000" scaled="0"/>
            </a:gra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7"/>
              </p:custDataLst>
            </p:nvPr>
          </p:nvSpPr>
          <p:spPr>
            <a:xfrm>
              <a:off x="6251799" y="2796402"/>
              <a:ext cx="1036123" cy="690106"/>
            </a:xfrm>
            <a:custGeom>
              <a:avLst/>
              <a:gdLst>
                <a:gd name="connsiteX0" fmla="*/ 197982 w 918638"/>
                <a:gd name="connsiteY0" fmla="*/ 0 h 611762"/>
                <a:gd name="connsiteX1" fmla="*/ 720656 w 918638"/>
                <a:gd name="connsiteY1" fmla="*/ 0 h 611762"/>
                <a:gd name="connsiteX2" fmla="*/ 918638 w 918638"/>
                <a:gd name="connsiteY2" fmla="*/ 395965 h 611762"/>
                <a:gd name="connsiteX3" fmla="*/ 810740 w 918638"/>
                <a:gd name="connsiteY3" fmla="*/ 611762 h 611762"/>
                <a:gd name="connsiteX4" fmla="*/ 107899 w 918638"/>
                <a:gd name="connsiteY4" fmla="*/ 611762 h 611762"/>
                <a:gd name="connsiteX5" fmla="*/ 0 w 918638"/>
                <a:gd name="connsiteY5" fmla="*/ 395965 h 61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638" h="611762">
                  <a:moveTo>
                    <a:pt x="197982" y="0"/>
                  </a:moveTo>
                  <a:lnTo>
                    <a:pt x="720656" y="0"/>
                  </a:lnTo>
                  <a:lnTo>
                    <a:pt x="918638" y="395965"/>
                  </a:lnTo>
                  <a:lnTo>
                    <a:pt x="810740" y="611762"/>
                  </a:lnTo>
                  <a:lnTo>
                    <a:pt x="107899" y="611762"/>
                  </a:lnTo>
                  <a:lnTo>
                    <a:pt x="0" y="39596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/>
              </a:outerShdw>
            </a:effectLst>
            <a:scene3d>
              <a:camera prst="orthographicFront"/>
              <a:lightRig rig="threePt" dir="t"/>
            </a:scene3d>
            <a:sp3d>
              <a:bevelT w="25400" h="1270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76" name="六边形 75"/>
            <p:cNvSpPr/>
            <p:nvPr>
              <p:custDataLst>
                <p:tags r:id="rId8"/>
              </p:custDataLst>
            </p:nvPr>
          </p:nvSpPr>
          <p:spPr>
            <a:xfrm>
              <a:off x="7287922" y="3486508"/>
              <a:ext cx="1457166" cy="1256577"/>
            </a:xfrm>
            <a:prstGeom prst="hexagon">
              <a:avLst/>
            </a:prstGeom>
            <a:gradFill>
              <a:gsLst>
                <a:gs pos="0">
                  <a:srgbClr val="A5CC44">
                    <a:lumMod val="60000"/>
                    <a:lumOff val="40000"/>
                  </a:srgbClr>
                </a:gs>
                <a:gs pos="64000">
                  <a:srgbClr val="A5CC44"/>
                </a:gs>
              </a:gsLst>
              <a:lin ang="3600000" scaled="0"/>
            </a:gra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9"/>
              </p:custDataLst>
            </p:nvPr>
          </p:nvSpPr>
          <p:spPr>
            <a:xfrm flipV="1">
              <a:off x="7481212" y="3927846"/>
              <a:ext cx="1036123" cy="690106"/>
            </a:xfrm>
            <a:custGeom>
              <a:avLst/>
              <a:gdLst>
                <a:gd name="connsiteX0" fmla="*/ 197982 w 918638"/>
                <a:gd name="connsiteY0" fmla="*/ 0 h 611762"/>
                <a:gd name="connsiteX1" fmla="*/ 720656 w 918638"/>
                <a:gd name="connsiteY1" fmla="*/ 0 h 611762"/>
                <a:gd name="connsiteX2" fmla="*/ 918638 w 918638"/>
                <a:gd name="connsiteY2" fmla="*/ 395965 h 611762"/>
                <a:gd name="connsiteX3" fmla="*/ 810740 w 918638"/>
                <a:gd name="connsiteY3" fmla="*/ 611762 h 611762"/>
                <a:gd name="connsiteX4" fmla="*/ 107899 w 918638"/>
                <a:gd name="connsiteY4" fmla="*/ 611762 h 611762"/>
                <a:gd name="connsiteX5" fmla="*/ 0 w 918638"/>
                <a:gd name="connsiteY5" fmla="*/ 395965 h 61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638" h="611762">
                  <a:moveTo>
                    <a:pt x="197982" y="0"/>
                  </a:moveTo>
                  <a:lnTo>
                    <a:pt x="720656" y="0"/>
                  </a:lnTo>
                  <a:lnTo>
                    <a:pt x="918638" y="395965"/>
                  </a:lnTo>
                  <a:lnTo>
                    <a:pt x="810740" y="611762"/>
                  </a:lnTo>
                  <a:lnTo>
                    <a:pt x="107899" y="611762"/>
                  </a:lnTo>
                  <a:lnTo>
                    <a:pt x="0" y="39596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solidFill>
                <a:sysClr val="window" lastClr="FFFFFF"/>
              </a:solidFill>
            </a:ln>
            <a:effectLst>
              <a:outerShdw blurRad="127000" dist="38100" dir="4020000" sx="98000" sy="98000" algn="ctr" rotWithShape="0">
                <a:srgbClr val="3A3A3A"/>
              </a:outerShdw>
            </a:effectLst>
            <a:scene3d>
              <a:camera prst="orthographicFront"/>
              <a:lightRig rig="threePt" dir="t"/>
            </a:scene3d>
            <a:sp3d>
              <a:bevelT w="25400" h="1270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4061180" y="2973237"/>
              <a:ext cx="416547" cy="334937"/>
            </a:xfrm>
            <a:custGeom>
              <a:avLst/>
              <a:gdLst>
                <a:gd name="T0" fmla="*/ 1282926 w 2516188"/>
                <a:gd name="T1" fmla="*/ 1313726 h 2027237"/>
                <a:gd name="T2" fmla="*/ 1162503 w 2516188"/>
                <a:gd name="T3" fmla="*/ 1450670 h 2027237"/>
                <a:gd name="T4" fmla="*/ 1137784 w 2516188"/>
                <a:gd name="T5" fmla="*/ 1643161 h 2027237"/>
                <a:gd name="T6" fmla="*/ 1220334 w 2516188"/>
                <a:gd name="T7" fmla="*/ 1810486 h 2027237"/>
                <a:gd name="T8" fmla="*/ 1378630 w 2516188"/>
                <a:gd name="T9" fmla="*/ 1898003 h 2027237"/>
                <a:gd name="T10" fmla="*/ 1560512 w 2516188"/>
                <a:gd name="T11" fmla="*/ 1871929 h 2027237"/>
                <a:gd name="T12" fmla="*/ 1689780 w 2516188"/>
                <a:gd name="T13" fmla="*/ 1744735 h 2027237"/>
                <a:gd name="T14" fmla="*/ 1727880 w 2516188"/>
                <a:gd name="T15" fmla="*/ 1555191 h 2027237"/>
                <a:gd name="T16" fmla="*/ 1656670 w 2516188"/>
                <a:gd name="T17" fmla="*/ 1381064 h 2027237"/>
                <a:gd name="T18" fmla="*/ 1505857 w 2516188"/>
                <a:gd name="T19" fmla="*/ 1281985 h 2027237"/>
                <a:gd name="T20" fmla="*/ 1809439 w 2516188"/>
                <a:gd name="T21" fmla="*/ 1277240 h 2027237"/>
                <a:gd name="T22" fmla="*/ 1326696 w 2516188"/>
                <a:gd name="T23" fmla="*/ 1208978 h 2027237"/>
                <a:gd name="T24" fmla="*/ 1406068 w 2516188"/>
                <a:gd name="T25" fmla="*/ 957861 h 2027237"/>
                <a:gd name="T26" fmla="*/ 1514904 w 2516188"/>
                <a:gd name="T27" fmla="*/ 999371 h 2027237"/>
                <a:gd name="T28" fmla="*/ 907730 w 2516188"/>
                <a:gd name="T29" fmla="*/ 714391 h 2027237"/>
                <a:gd name="T30" fmla="*/ 1103087 w 2516188"/>
                <a:gd name="T31" fmla="*/ 791852 h 2027237"/>
                <a:gd name="T32" fmla="*/ 438604 w 2516188"/>
                <a:gd name="T33" fmla="*/ 1110785 h 2027237"/>
                <a:gd name="T34" fmla="*/ 558265 w 2516188"/>
                <a:gd name="T35" fmla="*/ 730292 h 2027237"/>
                <a:gd name="T36" fmla="*/ 1857961 w 2516188"/>
                <a:gd name="T37" fmla="*/ 415732 h 2027237"/>
                <a:gd name="T38" fmla="*/ 1664325 w 2516188"/>
                <a:gd name="T39" fmla="*/ 540944 h 2027237"/>
                <a:gd name="T40" fmla="*/ 1573176 w 2516188"/>
                <a:gd name="T41" fmla="*/ 760971 h 2027237"/>
                <a:gd name="T42" fmla="*/ 1621698 w 2516188"/>
                <a:gd name="T43" fmla="*/ 1000279 h 2027237"/>
                <a:gd name="T44" fmla="*/ 1787899 w 2516188"/>
                <a:gd name="T45" fmla="*/ 1161102 h 2027237"/>
                <a:gd name="T46" fmla="*/ 2020988 w 2516188"/>
                <a:gd name="T47" fmla="*/ 1193993 h 2027237"/>
                <a:gd name="T48" fmla="*/ 2223466 w 2516188"/>
                <a:gd name="T49" fmla="*/ 1083526 h 2027237"/>
                <a:gd name="T50" fmla="*/ 2329354 w 2516188"/>
                <a:gd name="T51" fmla="*/ 872118 h 2027237"/>
                <a:gd name="T52" fmla="*/ 2297837 w 2516188"/>
                <a:gd name="T53" fmla="*/ 628954 h 2027237"/>
                <a:gd name="T54" fmla="*/ 2143427 w 2516188"/>
                <a:gd name="T55" fmla="*/ 455882 h 2027237"/>
                <a:gd name="T56" fmla="*/ 787501 w 2516188"/>
                <a:gd name="T57" fmla="*/ 323394 h 2027237"/>
                <a:gd name="T58" fmla="*/ 928464 w 2516188"/>
                <a:gd name="T59" fmla="*/ 462387 h 2027237"/>
                <a:gd name="T60" fmla="*/ 946638 w 2516188"/>
                <a:gd name="T61" fmla="*/ 532808 h 2027237"/>
                <a:gd name="T62" fmla="*/ 901042 w 2516188"/>
                <a:gd name="T63" fmla="*/ 620622 h 2027237"/>
                <a:gd name="T64" fmla="*/ 722233 w 2516188"/>
                <a:gd name="T65" fmla="*/ 687176 h 2027237"/>
                <a:gd name="T66" fmla="*/ 608843 w 2516188"/>
                <a:gd name="T67" fmla="*/ 555169 h 2027237"/>
                <a:gd name="T68" fmla="*/ 597706 w 2516188"/>
                <a:gd name="T69" fmla="*/ 489683 h 2027237"/>
                <a:gd name="T70" fmla="*/ 667389 w 2516188"/>
                <a:gd name="T71" fmla="*/ 364820 h 2027237"/>
                <a:gd name="T72" fmla="*/ 632363 w 2516188"/>
                <a:gd name="T73" fmla="*/ 228686 h 2027237"/>
                <a:gd name="T74" fmla="*/ 369672 w 2516188"/>
                <a:gd name="T75" fmla="*/ 401391 h 2027237"/>
                <a:gd name="T76" fmla="*/ 250905 w 2516188"/>
                <a:gd name="T77" fmla="*/ 697391 h 2027237"/>
                <a:gd name="T78" fmla="*/ 325701 w 2516188"/>
                <a:gd name="T79" fmla="*/ 1012656 h 2027237"/>
                <a:gd name="T80" fmla="*/ 559834 w 2516188"/>
                <a:gd name="T81" fmla="*/ 1220718 h 2027237"/>
                <a:gd name="T82" fmla="*/ 883269 w 2516188"/>
                <a:gd name="T83" fmla="*/ 1256981 h 2027237"/>
                <a:gd name="T84" fmla="*/ 1159106 w 2516188"/>
                <a:gd name="T85" fmla="*/ 1103542 h 2027237"/>
                <a:gd name="T86" fmla="*/ 1298724 w 2516188"/>
                <a:gd name="T87" fmla="*/ 818647 h 2027237"/>
                <a:gd name="T88" fmla="*/ 1247048 w 2516188"/>
                <a:gd name="T89" fmla="*/ 497036 h 2027237"/>
                <a:gd name="T90" fmla="*/ 1028554 w 2516188"/>
                <a:gd name="T91" fmla="*/ 272656 h 2027237"/>
                <a:gd name="T92" fmla="*/ 993649 w 2516188"/>
                <a:gd name="T93" fmla="*/ 113097 h 2027237"/>
                <a:gd name="T94" fmla="*/ 1388933 w 2516188"/>
                <a:gd name="T95" fmla="*/ 491143 h 2027237"/>
                <a:gd name="T96" fmla="*/ 1791753 w 2516188"/>
                <a:gd name="T97" fmla="*/ 332712 h 2027237"/>
                <a:gd name="T98" fmla="*/ 2237298 w 2516188"/>
                <a:gd name="T99" fmla="*/ 311843 h 2027237"/>
                <a:gd name="T100" fmla="*/ 2429346 w 2516188"/>
                <a:gd name="T101" fmla="*/ 759610 h 2027237"/>
                <a:gd name="T102" fmla="*/ 2299878 w 2516188"/>
                <a:gd name="T103" fmla="*/ 1144544 h 2027237"/>
                <a:gd name="T104" fmla="*/ 1906937 w 2516188"/>
                <a:gd name="T105" fmla="*/ 1297655 h 2027237"/>
                <a:gd name="T106" fmla="*/ 1868941 w 2516188"/>
                <a:gd name="T107" fmla="*/ 1636133 h 2027237"/>
                <a:gd name="T108" fmla="*/ 1607457 w 2516188"/>
                <a:gd name="T109" fmla="*/ 1934959 h 2027237"/>
                <a:gd name="T110" fmla="*/ 1279525 w 2516188"/>
                <a:gd name="T111" fmla="*/ 1947883 h 2027237"/>
                <a:gd name="T112" fmla="*/ 1076098 w 2516188"/>
                <a:gd name="T113" fmla="*/ 1706418 h 2027237"/>
                <a:gd name="T114" fmla="*/ 1082596 w 2516188"/>
                <a:gd name="T115" fmla="*/ 1324488 h 2027237"/>
                <a:gd name="T116" fmla="*/ 578420 w 2516188"/>
                <a:gd name="T117" fmla="*/ 1369398 h 2027237"/>
                <a:gd name="T118" fmla="*/ 171350 w 2516188"/>
                <a:gd name="T119" fmla="*/ 1000871 h 2027237"/>
                <a:gd name="T120" fmla="*/ 174750 w 2516188"/>
                <a:gd name="T121" fmla="*/ 468025 h 2027237"/>
                <a:gd name="T122" fmla="*/ 575926 w 2516188"/>
                <a:gd name="T123" fmla="*/ 24931 h 2027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16188" h="2027237">
                  <a:moveTo>
                    <a:pt x="1106296" y="1311603"/>
                  </a:moveTo>
                  <a:lnTo>
                    <a:pt x="1089354" y="1320965"/>
                  </a:lnTo>
                  <a:lnTo>
                    <a:pt x="1132793" y="1349777"/>
                  </a:lnTo>
                  <a:lnTo>
                    <a:pt x="1106296" y="1311603"/>
                  </a:lnTo>
                  <a:close/>
                  <a:moveTo>
                    <a:pt x="1423534" y="1272009"/>
                  </a:moveTo>
                  <a:lnTo>
                    <a:pt x="1416050" y="1272235"/>
                  </a:lnTo>
                  <a:lnTo>
                    <a:pt x="1408339" y="1272916"/>
                  </a:lnTo>
                  <a:lnTo>
                    <a:pt x="1400855" y="1273596"/>
                  </a:lnTo>
                  <a:lnTo>
                    <a:pt x="1393144" y="1274503"/>
                  </a:lnTo>
                  <a:lnTo>
                    <a:pt x="1385887" y="1275636"/>
                  </a:lnTo>
                  <a:lnTo>
                    <a:pt x="1378630" y="1276770"/>
                  </a:lnTo>
                  <a:lnTo>
                    <a:pt x="1371373" y="1278357"/>
                  </a:lnTo>
                  <a:lnTo>
                    <a:pt x="1363889" y="1280171"/>
                  </a:lnTo>
                  <a:lnTo>
                    <a:pt x="1356632" y="1281985"/>
                  </a:lnTo>
                  <a:lnTo>
                    <a:pt x="1349602" y="1284025"/>
                  </a:lnTo>
                  <a:lnTo>
                    <a:pt x="1342571" y="1286292"/>
                  </a:lnTo>
                  <a:lnTo>
                    <a:pt x="1335768" y="1288560"/>
                  </a:lnTo>
                  <a:lnTo>
                    <a:pt x="1328964" y="1291054"/>
                  </a:lnTo>
                  <a:lnTo>
                    <a:pt x="1322160" y="1293774"/>
                  </a:lnTo>
                  <a:lnTo>
                    <a:pt x="1315357" y="1296722"/>
                  </a:lnTo>
                  <a:lnTo>
                    <a:pt x="1308780" y="1299896"/>
                  </a:lnTo>
                  <a:lnTo>
                    <a:pt x="1302203" y="1303070"/>
                  </a:lnTo>
                  <a:lnTo>
                    <a:pt x="1295626" y="1306471"/>
                  </a:lnTo>
                  <a:lnTo>
                    <a:pt x="1289276" y="1310099"/>
                  </a:lnTo>
                  <a:lnTo>
                    <a:pt x="1282926" y="1313726"/>
                  </a:lnTo>
                  <a:lnTo>
                    <a:pt x="1276576" y="1317808"/>
                  </a:lnTo>
                  <a:lnTo>
                    <a:pt x="1270680" y="1321662"/>
                  </a:lnTo>
                  <a:lnTo>
                    <a:pt x="1264557" y="1325743"/>
                  </a:lnTo>
                  <a:lnTo>
                    <a:pt x="1258660" y="1330051"/>
                  </a:lnTo>
                  <a:lnTo>
                    <a:pt x="1252991" y="1334585"/>
                  </a:lnTo>
                  <a:lnTo>
                    <a:pt x="1247094" y="1339120"/>
                  </a:lnTo>
                  <a:lnTo>
                    <a:pt x="1241651" y="1343881"/>
                  </a:lnTo>
                  <a:lnTo>
                    <a:pt x="1236209" y="1349096"/>
                  </a:lnTo>
                  <a:lnTo>
                    <a:pt x="1230766" y="1353857"/>
                  </a:lnTo>
                  <a:lnTo>
                    <a:pt x="1225776" y="1359072"/>
                  </a:lnTo>
                  <a:lnTo>
                    <a:pt x="1220334" y="1364513"/>
                  </a:lnTo>
                  <a:lnTo>
                    <a:pt x="1215571" y="1369728"/>
                  </a:lnTo>
                  <a:lnTo>
                    <a:pt x="1210582" y="1375170"/>
                  </a:lnTo>
                  <a:lnTo>
                    <a:pt x="1206046" y="1381064"/>
                  </a:lnTo>
                  <a:lnTo>
                    <a:pt x="1201284" y="1386959"/>
                  </a:lnTo>
                  <a:lnTo>
                    <a:pt x="1196748" y="1392627"/>
                  </a:lnTo>
                  <a:lnTo>
                    <a:pt x="1192439" y="1398749"/>
                  </a:lnTo>
                  <a:lnTo>
                    <a:pt x="1188130" y="1404871"/>
                  </a:lnTo>
                  <a:lnTo>
                    <a:pt x="1184048" y="1410992"/>
                  </a:lnTo>
                  <a:lnTo>
                    <a:pt x="1180192" y="1417341"/>
                  </a:lnTo>
                  <a:lnTo>
                    <a:pt x="1176564" y="1423916"/>
                  </a:lnTo>
                  <a:lnTo>
                    <a:pt x="1172709" y="1430491"/>
                  </a:lnTo>
                  <a:lnTo>
                    <a:pt x="1169080" y="1437066"/>
                  </a:lnTo>
                  <a:lnTo>
                    <a:pt x="1165905" y="1443868"/>
                  </a:lnTo>
                  <a:lnTo>
                    <a:pt x="1162503" y="1450670"/>
                  </a:lnTo>
                  <a:lnTo>
                    <a:pt x="1159555" y="1457472"/>
                  </a:lnTo>
                  <a:lnTo>
                    <a:pt x="1156607" y="1464500"/>
                  </a:lnTo>
                  <a:lnTo>
                    <a:pt x="1153659" y="1471982"/>
                  </a:lnTo>
                  <a:lnTo>
                    <a:pt x="1151164" y="1479011"/>
                  </a:lnTo>
                  <a:lnTo>
                    <a:pt x="1148896" y="1486266"/>
                  </a:lnTo>
                  <a:lnTo>
                    <a:pt x="1146628" y="1493521"/>
                  </a:lnTo>
                  <a:lnTo>
                    <a:pt x="1144360" y="1501230"/>
                  </a:lnTo>
                  <a:lnTo>
                    <a:pt x="1142773" y="1508712"/>
                  </a:lnTo>
                  <a:lnTo>
                    <a:pt x="1140959" y="1516421"/>
                  </a:lnTo>
                  <a:lnTo>
                    <a:pt x="1139371" y="1523903"/>
                  </a:lnTo>
                  <a:lnTo>
                    <a:pt x="1137784" y="1531611"/>
                  </a:lnTo>
                  <a:lnTo>
                    <a:pt x="1136650" y="1539547"/>
                  </a:lnTo>
                  <a:lnTo>
                    <a:pt x="1135516" y="1547255"/>
                  </a:lnTo>
                  <a:lnTo>
                    <a:pt x="1134835" y="1555191"/>
                  </a:lnTo>
                  <a:lnTo>
                    <a:pt x="1134155" y="1563353"/>
                  </a:lnTo>
                  <a:lnTo>
                    <a:pt x="1133475" y="1571289"/>
                  </a:lnTo>
                  <a:lnTo>
                    <a:pt x="1133248" y="1579451"/>
                  </a:lnTo>
                  <a:lnTo>
                    <a:pt x="1133248" y="1587386"/>
                  </a:lnTo>
                  <a:lnTo>
                    <a:pt x="1133248" y="1595548"/>
                  </a:lnTo>
                  <a:lnTo>
                    <a:pt x="1133475" y="1603711"/>
                  </a:lnTo>
                  <a:lnTo>
                    <a:pt x="1134155" y="1611646"/>
                  </a:lnTo>
                  <a:lnTo>
                    <a:pt x="1134835" y="1619808"/>
                  </a:lnTo>
                  <a:lnTo>
                    <a:pt x="1135516" y="1627517"/>
                  </a:lnTo>
                  <a:lnTo>
                    <a:pt x="1136650" y="1635679"/>
                  </a:lnTo>
                  <a:lnTo>
                    <a:pt x="1137784" y="1643161"/>
                  </a:lnTo>
                  <a:lnTo>
                    <a:pt x="1139371" y="1651097"/>
                  </a:lnTo>
                  <a:lnTo>
                    <a:pt x="1140959" y="1658579"/>
                  </a:lnTo>
                  <a:lnTo>
                    <a:pt x="1142773" y="1666514"/>
                  </a:lnTo>
                  <a:lnTo>
                    <a:pt x="1144360" y="1673769"/>
                  </a:lnTo>
                  <a:lnTo>
                    <a:pt x="1146628" y="1681251"/>
                  </a:lnTo>
                  <a:lnTo>
                    <a:pt x="1148896" y="1688733"/>
                  </a:lnTo>
                  <a:lnTo>
                    <a:pt x="1151164" y="1695989"/>
                  </a:lnTo>
                  <a:lnTo>
                    <a:pt x="1153659" y="1703244"/>
                  </a:lnTo>
                  <a:lnTo>
                    <a:pt x="1156607" y="1710272"/>
                  </a:lnTo>
                  <a:lnTo>
                    <a:pt x="1159555" y="1717301"/>
                  </a:lnTo>
                  <a:lnTo>
                    <a:pt x="1162503" y="1724329"/>
                  </a:lnTo>
                  <a:lnTo>
                    <a:pt x="1165905" y="1731131"/>
                  </a:lnTo>
                  <a:lnTo>
                    <a:pt x="1169080" y="1737933"/>
                  </a:lnTo>
                  <a:lnTo>
                    <a:pt x="1172709" y="1744735"/>
                  </a:lnTo>
                  <a:lnTo>
                    <a:pt x="1176564" y="1751310"/>
                  </a:lnTo>
                  <a:lnTo>
                    <a:pt x="1180192" y="1757432"/>
                  </a:lnTo>
                  <a:lnTo>
                    <a:pt x="1184048" y="1763780"/>
                  </a:lnTo>
                  <a:lnTo>
                    <a:pt x="1188130" y="1770128"/>
                  </a:lnTo>
                  <a:lnTo>
                    <a:pt x="1192439" y="1776250"/>
                  </a:lnTo>
                  <a:lnTo>
                    <a:pt x="1196748" y="1782372"/>
                  </a:lnTo>
                  <a:lnTo>
                    <a:pt x="1201284" y="1788267"/>
                  </a:lnTo>
                  <a:lnTo>
                    <a:pt x="1206046" y="1793935"/>
                  </a:lnTo>
                  <a:lnTo>
                    <a:pt x="1210582" y="1799603"/>
                  </a:lnTo>
                  <a:lnTo>
                    <a:pt x="1215571" y="1805271"/>
                  </a:lnTo>
                  <a:lnTo>
                    <a:pt x="1220334" y="1810486"/>
                  </a:lnTo>
                  <a:lnTo>
                    <a:pt x="1225776" y="1815927"/>
                  </a:lnTo>
                  <a:lnTo>
                    <a:pt x="1230766" y="1821142"/>
                  </a:lnTo>
                  <a:lnTo>
                    <a:pt x="1236209" y="1826130"/>
                  </a:lnTo>
                  <a:lnTo>
                    <a:pt x="1241651" y="1830891"/>
                  </a:lnTo>
                  <a:lnTo>
                    <a:pt x="1247094" y="1835653"/>
                  </a:lnTo>
                  <a:lnTo>
                    <a:pt x="1252991" y="1840187"/>
                  </a:lnTo>
                  <a:lnTo>
                    <a:pt x="1258660" y="1844948"/>
                  </a:lnTo>
                  <a:lnTo>
                    <a:pt x="1264557" y="1849030"/>
                  </a:lnTo>
                  <a:lnTo>
                    <a:pt x="1270680" y="1853337"/>
                  </a:lnTo>
                  <a:lnTo>
                    <a:pt x="1276576" y="1857418"/>
                  </a:lnTo>
                  <a:lnTo>
                    <a:pt x="1282926" y="1861273"/>
                  </a:lnTo>
                  <a:lnTo>
                    <a:pt x="1289276" y="1865127"/>
                  </a:lnTo>
                  <a:lnTo>
                    <a:pt x="1295626" y="1868528"/>
                  </a:lnTo>
                  <a:lnTo>
                    <a:pt x="1302203" y="1871929"/>
                  </a:lnTo>
                  <a:lnTo>
                    <a:pt x="1308780" y="1875103"/>
                  </a:lnTo>
                  <a:lnTo>
                    <a:pt x="1315357" y="1878051"/>
                  </a:lnTo>
                  <a:lnTo>
                    <a:pt x="1322160" y="1881225"/>
                  </a:lnTo>
                  <a:lnTo>
                    <a:pt x="1328964" y="1883946"/>
                  </a:lnTo>
                  <a:lnTo>
                    <a:pt x="1335768" y="1886440"/>
                  </a:lnTo>
                  <a:lnTo>
                    <a:pt x="1342571" y="1888707"/>
                  </a:lnTo>
                  <a:lnTo>
                    <a:pt x="1349602" y="1890974"/>
                  </a:lnTo>
                  <a:lnTo>
                    <a:pt x="1356632" y="1893015"/>
                  </a:lnTo>
                  <a:lnTo>
                    <a:pt x="1363889" y="1894828"/>
                  </a:lnTo>
                  <a:lnTo>
                    <a:pt x="1371373" y="1896642"/>
                  </a:lnTo>
                  <a:lnTo>
                    <a:pt x="1378630" y="1898003"/>
                  </a:lnTo>
                  <a:lnTo>
                    <a:pt x="1385887" y="1899363"/>
                  </a:lnTo>
                  <a:lnTo>
                    <a:pt x="1393144" y="1900270"/>
                  </a:lnTo>
                  <a:lnTo>
                    <a:pt x="1400855" y="1901404"/>
                  </a:lnTo>
                  <a:lnTo>
                    <a:pt x="1408339" y="1902084"/>
                  </a:lnTo>
                  <a:lnTo>
                    <a:pt x="1416050" y="1902537"/>
                  </a:lnTo>
                  <a:lnTo>
                    <a:pt x="1423534" y="1902764"/>
                  </a:lnTo>
                  <a:lnTo>
                    <a:pt x="1431244" y="1903217"/>
                  </a:lnTo>
                  <a:lnTo>
                    <a:pt x="1438955" y="1902764"/>
                  </a:lnTo>
                  <a:lnTo>
                    <a:pt x="1446439" y="1902537"/>
                  </a:lnTo>
                  <a:lnTo>
                    <a:pt x="1454377" y="1902084"/>
                  </a:lnTo>
                  <a:lnTo>
                    <a:pt x="1461634" y="1901404"/>
                  </a:lnTo>
                  <a:lnTo>
                    <a:pt x="1469118" y="1900270"/>
                  </a:lnTo>
                  <a:lnTo>
                    <a:pt x="1476828" y="1899363"/>
                  </a:lnTo>
                  <a:lnTo>
                    <a:pt x="1484086" y="1898003"/>
                  </a:lnTo>
                  <a:lnTo>
                    <a:pt x="1491343" y="1896642"/>
                  </a:lnTo>
                  <a:lnTo>
                    <a:pt x="1498373" y="1894828"/>
                  </a:lnTo>
                  <a:lnTo>
                    <a:pt x="1505857" y="1893015"/>
                  </a:lnTo>
                  <a:lnTo>
                    <a:pt x="1512887" y="1890974"/>
                  </a:lnTo>
                  <a:lnTo>
                    <a:pt x="1519918" y="1888707"/>
                  </a:lnTo>
                  <a:lnTo>
                    <a:pt x="1526721" y="1886440"/>
                  </a:lnTo>
                  <a:lnTo>
                    <a:pt x="1533752" y="1883946"/>
                  </a:lnTo>
                  <a:lnTo>
                    <a:pt x="1540555" y="1881225"/>
                  </a:lnTo>
                  <a:lnTo>
                    <a:pt x="1547132" y="1878051"/>
                  </a:lnTo>
                  <a:lnTo>
                    <a:pt x="1553936" y="1875103"/>
                  </a:lnTo>
                  <a:lnTo>
                    <a:pt x="1560512" y="1871929"/>
                  </a:lnTo>
                  <a:lnTo>
                    <a:pt x="1566862" y="1868528"/>
                  </a:lnTo>
                  <a:lnTo>
                    <a:pt x="1573439" y="1865127"/>
                  </a:lnTo>
                  <a:lnTo>
                    <a:pt x="1579562" y="1861273"/>
                  </a:lnTo>
                  <a:lnTo>
                    <a:pt x="1585686" y="1857418"/>
                  </a:lnTo>
                  <a:lnTo>
                    <a:pt x="1591809" y="1853337"/>
                  </a:lnTo>
                  <a:lnTo>
                    <a:pt x="1597932" y="1849030"/>
                  </a:lnTo>
                  <a:lnTo>
                    <a:pt x="1603602" y="1844948"/>
                  </a:lnTo>
                  <a:lnTo>
                    <a:pt x="1609498" y="1840187"/>
                  </a:lnTo>
                  <a:lnTo>
                    <a:pt x="1615394" y="1835653"/>
                  </a:lnTo>
                  <a:lnTo>
                    <a:pt x="1620837" y="1830891"/>
                  </a:lnTo>
                  <a:lnTo>
                    <a:pt x="1626053" y="1826130"/>
                  </a:lnTo>
                  <a:lnTo>
                    <a:pt x="1631723" y="1821142"/>
                  </a:lnTo>
                  <a:lnTo>
                    <a:pt x="1636712" y="1815927"/>
                  </a:lnTo>
                  <a:lnTo>
                    <a:pt x="1641928" y="1810486"/>
                  </a:lnTo>
                  <a:lnTo>
                    <a:pt x="1646918" y="1805271"/>
                  </a:lnTo>
                  <a:lnTo>
                    <a:pt x="1651907" y="1799603"/>
                  </a:lnTo>
                  <a:lnTo>
                    <a:pt x="1656670" y="1793935"/>
                  </a:lnTo>
                  <a:lnTo>
                    <a:pt x="1661205" y="1788267"/>
                  </a:lnTo>
                  <a:lnTo>
                    <a:pt x="1665741" y="1782372"/>
                  </a:lnTo>
                  <a:lnTo>
                    <a:pt x="1670050" y="1776250"/>
                  </a:lnTo>
                  <a:lnTo>
                    <a:pt x="1674359" y="1770128"/>
                  </a:lnTo>
                  <a:lnTo>
                    <a:pt x="1678441" y="1763780"/>
                  </a:lnTo>
                  <a:lnTo>
                    <a:pt x="1682296" y="1757432"/>
                  </a:lnTo>
                  <a:lnTo>
                    <a:pt x="1686152" y="1751310"/>
                  </a:lnTo>
                  <a:lnTo>
                    <a:pt x="1689780" y="1744735"/>
                  </a:lnTo>
                  <a:lnTo>
                    <a:pt x="1693182" y="1737933"/>
                  </a:lnTo>
                  <a:lnTo>
                    <a:pt x="1696584" y="1731131"/>
                  </a:lnTo>
                  <a:lnTo>
                    <a:pt x="1699759" y="1724329"/>
                  </a:lnTo>
                  <a:lnTo>
                    <a:pt x="1702934" y="1717301"/>
                  </a:lnTo>
                  <a:lnTo>
                    <a:pt x="1705882" y="1710272"/>
                  </a:lnTo>
                  <a:lnTo>
                    <a:pt x="1708604" y="1703244"/>
                  </a:lnTo>
                  <a:lnTo>
                    <a:pt x="1711098" y="1695989"/>
                  </a:lnTo>
                  <a:lnTo>
                    <a:pt x="1713593" y="1688733"/>
                  </a:lnTo>
                  <a:lnTo>
                    <a:pt x="1715861" y="1681251"/>
                  </a:lnTo>
                  <a:lnTo>
                    <a:pt x="1717902" y="1673769"/>
                  </a:lnTo>
                  <a:lnTo>
                    <a:pt x="1719716" y="1666514"/>
                  </a:lnTo>
                  <a:lnTo>
                    <a:pt x="1721530" y="1658579"/>
                  </a:lnTo>
                  <a:lnTo>
                    <a:pt x="1723345" y="1651097"/>
                  </a:lnTo>
                  <a:lnTo>
                    <a:pt x="1724478" y="1643161"/>
                  </a:lnTo>
                  <a:lnTo>
                    <a:pt x="1725839" y="1635679"/>
                  </a:lnTo>
                  <a:lnTo>
                    <a:pt x="1726746" y="1627517"/>
                  </a:lnTo>
                  <a:lnTo>
                    <a:pt x="1727880" y="1619808"/>
                  </a:lnTo>
                  <a:lnTo>
                    <a:pt x="1728334" y="1611646"/>
                  </a:lnTo>
                  <a:lnTo>
                    <a:pt x="1728787" y="1603711"/>
                  </a:lnTo>
                  <a:lnTo>
                    <a:pt x="1729014" y="1595548"/>
                  </a:lnTo>
                  <a:lnTo>
                    <a:pt x="1729241" y="1587386"/>
                  </a:lnTo>
                  <a:lnTo>
                    <a:pt x="1729014" y="1579451"/>
                  </a:lnTo>
                  <a:lnTo>
                    <a:pt x="1728787" y="1571289"/>
                  </a:lnTo>
                  <a:lnTo>
                    <a:pt x="1728334" y="1563353"/>
                  </a:lnTo>
                  <a:lnTo>
                    <a:pt x="1727880" y="1555191"/>
                  </a:lnTo>
                  <a:lnTo>
                    <a:pt x="1726746" y="1547255"/>
                  </a:lnTo>
                  <a:lnTo>
                    <a:pt x="1725839" y="1539547"/>
                  </a:lnTo>
                  <a:lnTo>
                    <a:pt x="1724478" y="1531611"/>
                  </a:lnTo>
                  <a:lnTo>
                    <a:pt x="1723345" y="1523903"/>
                  </a:lnTo>
                  <a:lnTo>
                    <a:pt x="1721530" y="1516421"/>
                  </a:lnTo>
                  <a:lnTo>
                    <a:pt x="1719716" y="1508712"/>
                  </a:lnTo>
                  <a:lnTo>
                    <a:pt x="1717902" y="1501230"/>
                  </a:lnTo>
                  <a:lnTo>
                    <a:pt x="1715861" y="1493521"/>
                  </a:lnTo>
                  <a:lnTo>
                    <a:pt x="1713593" y="1486266"/>
                  </a:lnTo>
                  <a:lnTo>
                    <a:pt x="1711098" y="1479011"/>
                  </a:lnTo>
                  <a:lnTo>
                    <a:pt x="1708604" y="1471982"/>
                  </a:lnTo>
                  <a:lnTo>
                    <a:pt x="1705882" y="1464500"/>
                  </a:lnTo>
                  <a:lnTo>
                    <a:pt x="1702934" y="1457472"/>
                  </a:lnTo>
                  <a:lnTo>
                    <a:pt x="1699759" y="1450670"/>
                  </a:lnTo>
                  <a:lnTo>
                    <a:pt x="1696584" y="1443868"/>
                  </a:lnTo>
                  <a:lnTo>
                    <a:pt x="1693182" y="1437066"/>
                  </a:lnTo>
                  <a:lnTo>
                    <a:pt x="1689780" y="1430491"/>
                  </a:lnTo>
                  <a:lnTo>
                    <a:pt x="1686152" y="1423916"/>
                  </a:lnTo>
                  <a:lnTo>
                    <a:pt x="1682296" y="1417341"/>
                  </a:lnTo>
                  <a:lnTo>
                    <a:pt x="1678441" y="1410992"/>
                  </a:lnTo>
                  <a:lnTo>
                    <a:pt x="1674359" y="1404871"/>
                  </a:lnTo>
                  <a:lnTo>
                    <a:pt x="1670050" y="1398749"/>
                  </a:lnTo>
                  <a:lnTo>
                    <a:pt x="1665741" y="1392627"/>
                  </a:lnTo>
                  <a:lnTo>
                    <a:pt x="1661205" y="1386959"/>
                  </a:lnTo>
                  <a:lnTo>
                    <a:pt x="1656670" y="1381064"/>
                  </a:lnTo>
                  <a:lnTo>
                    <a:pt x="1651907" y="1375170"/>
                  </a:lnTo>
                  <a:lnTo>
                    <a:pt x="1646918" y="1369728"/>
                  </a:lnTo>
                  <a:lnTo>
                    <a:pt x="1641928" y="1364513"/>
                  </a:lnTo>
                  <a:lnTo>
                    <a:pt x="1636712" y="1359072"/>
                  </a:lnTo>
                  <a:lnTo>
                    <a:pt x="1631723" y="1353857"/>
                  </a:lnTo>
                  <a:lnTo>
                    <a:pt x="1626053" y="1349096"/>
                  </a:lnTo>
                  <a:lnTo>
                    <a:pt x="1620837" y="1343881"/>
                  </a:lnTo>
                  <a:lnTo>
                    <a:pt x="1615394" y="1339120"/>
                  </a:lnTo>
                  <a:lnTo>
                    <a:pt x="1609498" y="1334585"/>
                  </a:lnTo>
                  <a:lnTo>
                    <a:pt x="1603602" y="1330051"/>
                  </a:lnTo>
                  <a:lnTo>
                    <a:pt x="1597932" y="1325743"/>
                  </a:lnTo>
                  <a:lnTo>
                    <a:pt x="1591809" y="1321662"/>
                  </a:lnTo>
                  <a:lnTo>
                    <a:pt x="1585686" y="1317808"/>
                  </a:lnTo>
                  <a:lnTo>
                    <a:pt x="1579562" y="1313726"/>
                  </a:lnTo>
                  <a:lnTo>
                    <a:pt x="1573439" y="1310099"/>
                  </a:lnTo>
                  <a:lnTo>
                    <a:pt x="1566862" y="1306471"/>
                  </a:lnTo>
                  <a:lnTo>
                    <a:pt x="1560512" y="1303070"/>
                  </a:lnTo>
                  <a:lnTo>
                    <a:pt x="1553936" y="1299896"/>
                  </a:lnTo>
                  <a:lnTo>
                    <a:pt x="1547132" y="1296722"/>
                  </a:lnTo>
                  <a:lnTo>
                    <a:pt x="1540555" y="1293774"/>
                  </a:lnTo>
                  <a:lnTo>
                    <a:pt x="1533752" y="1291054"/>
                  </a:lnTo>
                  <a:lnTo>
                    <a:pt x="1526721" y="1288560"/>
                  </a:lnTo>
                  <a:lnTo>
                    <a:pt x="1519918" y="1286292"/>
                  </a:lnTo>
                  <a:lnTo>
                    <a:pt x="1512887" y="1284025"/>
                  </a:lnTo>
                  <a:lnTo>
                    <a:pt x="1505857" y="1281985"/>
                  </a:lnTo>
                  <a:lnTo>
                    <a:pt x="1498373" y="1280171"/>
                  </a:lnTo>
                  <a:lnTo>
                    <a:pt x="1491343" y="1278357"/>
                  </a:lnTo>
                  <a:lnTo>
                    <a:pt x="1484086" y="1276770"/>
                  </a:lnTo>
                  <a:lnTo>
                    <a:pt x="1476828" y="1275636"/>
                  </a:lnTo>
                  <a:lnTo>
                    <a:pt x="1469118" y="1274503"/>
                  </a:lnTo>
                  <a:lnTo>
                    <a:pt x="1461634" y="1273596"/>
                  </a:lnTo>
                  <a:lnTo>
                    <a:pt x="1454377" y="1272916"/>
                  </a:lnTo>
                  <a:lnTo>
                    <a:pt x="1446439" y="1272235"/>
                  </a:lnTo>
                  <a:lnTo>
                    <a:pt x="1438955" y="1272009"/>
                  </a:lnTo>
                  <a:lnTo>
                    <a:pt x="1431244" y="1272009"/>
                  </a:lnTo>
                  <a:lnTo>
                    <a:pt x="1423534" y="1272009"/>
                  </a:lnTo>
                  <a:close/>
                  <a:moveTo>
                    <a:pt x="1710807" y="1230967"/>
                  </a:moveTo>
                  <a:lnTo>
                    <a:pt x="1681695" y="1273459"/>
                  </a:lnTo>
                  <a:lnTo>
                    <a:pt x="1672544" y="1286973"/>
                  </a:lnTo>
                  <a:lnTo>
                    <a:pt x="1679802" y="1294001"/>
                  </a:lnTo>
                  <a:lnTo>
                    <a:pt x="1687286" y="1301030"/>
                  </a:lnTo>
                  <a:lnTo>
                    <a:pt x="1694543" y="1308285"/>
                  </a:lnTo>
                  <a:lnTo>
                    <a:pt x="1701346" y="1315994"/>
                  </a:lnTo>
                  <a:lnTo>
                    <a:pt x="1708150" y="1323702"/>
                  </a:lnTo>
                  <a:lnTo>
                    <a:pt x="1714727" y="1331638"/>
                  </a:lnTo>
                  <a:lnTo>
                    <a:pt x="1721077" y="1339573"/>
                  </a:lnTo>
                  <a:lnTo>
                    <a:pt x="1726973" y="1347962"/>
                  </a:lnTo>
                  <a:lnTo>
                    <a:pt x="1782082" y="1310552"/>
                  </a:lnTo>
                  <a:lnTo>
                    <a:pt x="1797549" y="1334139"/>
                  </a:lnTo>
                  <a:lnTo>
                    <a:pt x="1809439" y="1277240"/>
                  </a:lnTo>
                  <a:lnTo>
                    <a:pt x="1796742" y="1272704"/>
                  </a:lnTo>
                  <a:lnTo>
                    <a:pt x="1783817" y="1267487"/>
                  </a:lnTo>
                  <a:lnTo>
                    <a:pt x="1771120" y="1262496"/>
                  </a:lnTo>
                  <a:lnTo>
                    <a:pt x="1758876" y="1257052"/>
                  </a:lnTo>
                  <a:lnTo>
                    <a:pt x="1746405" y="1250928"/>
                  </a:lnTo>
                  <a:lnTo>
                    <a:pt x="1734388" y="1244577"/>
                  </a:lnTo>
                  <a:lnTo>
                    <a:pt x="1722371" y="1237998"/>
                  </a:lnTo>
                  <a:lnTo>
                    <a:pt x="1710807" y="1230967"/>
                  </a:lnTo>
                  <a:close/>
                  <a:moveTo>
                    <a:pt x="1303938" y="1136405"/>
                  </a:moveTo>
                  <a:lnTo>
                    <a:pt x="1292378" y="1151137"/>
                  </a:lnTo>
                  <a:lnTo>
                    <a:pt x="1280592" y="1165643"/>
                  </a:lnTo>
                  <a:lnTo>
                    <a:pt x="1268126" y="1179695"/>
                  </a:lnTo>
                  <a:lnTo>
                    <a:pt x="1255660" y="1193520"/>
                  </a:lnTo>
                  <a:lnTo>
                    <a:pt x="1242514" y="1206892"/>
                  </a:lnTo>
                  <a:lnTo>
                    <a:pt x="1229142" y="1220038"/>
                  </a:lnTo>
                  <a:lnTo>
                    <a:pt x="1228678" y="1220464"/>
                  </a:lnTo>
                  <a:lnTo>
                    <a:pt x="1245280" y="1245708"/>
                  </a:lnTo>
                  <a:lnTo>
                    <a:pt x="1255032" y="1240040"/>
                  </a:lnTo>
                  <a:lnTo>
                    <a:pt x="1264784" y="1234825"/>
                  </a:lnTo>
                  <a:lnTo>
                    <a:pt x="1274535" y="1229611"/>
                  </a:lnTo>
                  <a:lnTo>
                    <a:pt x="1284741" y="1224849"/>
                  </a:lnTo>
                  <a:lnTo>
                    <a:pt x="1294719" y="1220315"/>
                  </a:lnTo>
                  <a:lnTo>
                    <a:pt x="1305378" y="1216234"/>
                  </a:lnTo>
                  <a:lnTo>
                    <a:pt x="1315810" y="1212606"/>
                  </a:lnTo>
                  <a:lnTo>
                    <a:pt x="1326696" y="1208978"/>
                  </a:lnTo>
                  <a:lnTo>
                    <a:pt x="1317851" y="1162499"/>
                  </a:lnTo>
                  <a:lnTo>
                    <a:pt x="1338634" y="1158125"/>
                  </a:lnTo>
                  <a:lnTo>
                    <a:pt x="1303938" y="1136405"/>
                  </a:lnTo>
                  <a:close/>
                  <a:moveTo>
                    <a:pt x="1573856" y="1104394"/>
                  </a:moveTo>
                  <a:lnTo>
                    <a:pt x="1504448" y="1150536"/>
                  </a:lnTo>
                  <a:lnTo>
                    <a:pt x="1554162" y="1159779"/>
                  </a:lnTo>
                  <a:lnTo>
                    <a:pt x="1543277" y="1211246"/>
                  </a:lnTo>
                  <a:lnTo>
                    <a:pt x="1553482" y="1214873"/>
                  </a:lnTo>
                  <a:lnTo>
                    <a:pt x="1563461" y="1218728"/>
                  </a:lnTo>
                  <a:lnTo>
                    <a:pt x="1573439" y="1222809"/>
                  </a:lnTo>
                  <a:lnTo>
                    <a:pt x="1582964" y="1227343"/>
                  </a:lnTo>
                  <a:lnTo>
                    <a:pt x="1592489" y="1231878"/>
                  </a:lnTo>
                  <a:lnTo>
                    <a:pt x="1602241" y="1237093"/>
                  </a:lnTo>
                  <a:lnTo>
                    <a:pt x="1604861" y="1238598"/>
                  </a:lnTo>
                  <a:lnTo>
                    <a:pt x="1643919" y="1181290"/>
                  </a:lnTo>
                  <a:lnTo>
                    <a:pt x="1634396" y="1172671"/>
                  </a:lnTo>
                  <a:lnTo>
                    <a:pt x="1625099" y="1163598"/>
                  </a:lnTo>
                  <a:lnTo>
                    <a:pt x="1616030" y="1154297"/>
                  </a:lnTo>
                  <a:lnTo>
                    <a:pt x="1606960" y="1144544"/>
                  </a:lnTo>
                  <a:lnTo>
                    <a:pt x="1598344" y="1135017"/>
                  </a:lnTo>
                  <a:lnTo>
                    <a:pt x="1589955" y="1124809"/>
                  </a:lnTo>
                  <a:lnTo>
                    <a:pt x="1582019" y="1114829"/>
                  </a:lnTo>
                  <a:lnTo>
                    <a:pt x="1573856" y="1104394"/>
                  </a:lnTo>
                  <a:close/>
                  <a:moveTo>
                    <a:pt x="1494497" y="939488"/>
                  </a:moveTo>
                  <a:lnTo>
                    <a:pt x="1406068" y="957861"/>
                  </a:lnTo>
                  <a:lnTo>
                    <a:pt x="1403616" y="944839"/>
                  </a:lnTo>
                  <a:lnTo>
                    <a:pt x="1398905" y="959168"/>
                  </a:lnTo>
                  <a:lnTo>
                    <a:pt x="1392786" y="975940"/>
                  </a:lnTo>
                  <a:lnTo>
                    <a:pt x="1386213" y="992258"/>
                  </a:lnTo>
                  <a:lnTo>
                    <a:pt x="1379186" y="1008350"/>
                  </a:lnTo>
                  <a:lnTo>
                    <a:pt x="1371934" y="1024215"/>
                  </a:lnTo>
                  <a:lnTo>
                    <a:pt x="1364001" y="1039854"/>
                  </a:lnTo>
                  <a:lnTo>
                    <a:pt x="1453302" y="1096062"/>
                  </a:lnTo>
                  <a:lnTo>
                    <a:pt x="1389399" y="1186185"/>
                  </a:lnTo>
                  <a:lnTo>
                    <a:pt x="1391103" y="1195375"/>
                  </a:lnTo>
                  <a:lnTo>
                    <a:pt x="1401082" y="1194241"/>
                  </a:lnTo>
                  <a:lnTo>
                    <a:pt x="1411060" y="1193561"/>
                  </a:lnTo>
                  <a:lnTo>
                    <a:pt x="1421266" y="1193334"/>
                  </a:lnTo>
                  <a:lnTo>
                    <a:pt x="1431244" y="1193108"/>
                  </a:lnTo>
                  <a:lnTo>
                    <a:pt x="1443491" y="1193334"/>
                  </a:lnTo>
                  <a:lnTo>
                    <a:pt x="1455510" y="1193788"/>
                  </a:lnTo>
                  <a:lnTo>
                    <a:pt x="1467757" y="1195148"/>
                  </a:lnTo>
                  <a:lnTo>
                    <a:pt x="1479550" y="1196508"/>
                  </a:lnTo>
                  <a:lnTo>
                    <a:pt x="1489528" y="1147762"/>
                  </a:lnTo>
                  <a:lnTo>
                    <a:pt x="1502988" y="1150265"/>
                  </a:lnTo>
                  <a:lnTo>
                    <a:pt x="1457312" y="1082619"/>
                  </a:lnTo>
                  <a:lnTo>
                    <a:pt x="1530775" y="1033850"/>
                  </a:lnTo>
                  <a:lnTo>
                    <a:pt x="1525107" y="1022508"/>
                  </a:lnTo>
                  <a:lnTo>
                    <a:pt x="1519892" y="1011166"/>
                  </a:lnTo>
                  <a:lnTo>
                    <a:pt x="1514904" y="999371"/>
                  </a:lnTo>
                  <a:lnTo>
                    <a:pt x="1510369" y="987803"/>
                  </a:lnTo>
                  <a:lnTo>
                    <a:pt x="1505834" y="976007"/>
                  </a:lnTo>
                  <a:lnTo>
                    <a:pt x="1501753" y="963759"/>
                  </a:lnTo>
                  <a:lnTo>
                    <a:pt x="1497898" y="951736"/>
                  </a:lnTo>
                  <a:lnTo>
                    <a:pt x="1494497" y="939488"/>
                  </a:lnTo>
                  <a:close/>
                  <a:moveTo>
                    <a:pt x="1436598" y="748796"/>
                  </a:moveTo>
                  <a:lnTo>
                    <a:pt x="1436530" y="753373"/>
                  </a:lnTo>
                  <a:lnTo>
                    <a:pt x="1435850" y="768558"/>
                  </a:lnTo>
                  <a:lnTo>
                    <a:pt x="1434943" y="783744"/>
                  </a:lnTo>
                  <a:lnTo>
                    <a:pt x="1433583" y="798476"/>
                  </a:lnTo>
                  <a:lnTo>
                    <a:pt x="1475747" y="806068"/>
                  </a:lnTo>
                  <a:lnTo>
                    <a:pt x="1475678" y="801801"/>
                  </a:lnTo>
                  <a:lnTo>
                    <a:pt x="1475678" y="790232"/>
                  </a:lnTo>
                  <a:lnTo>
                    <a:pt x="1476131" y="778890"/>
                  </a:lnTo>
                  <a:lnTo>
                    <a:pt x="1476811" y="767549"/>
                  </a:lnTo>
                  <a:lnTo>
                    <a:pt x="1477718" y="756434"/>
                  </a:lnTo>
                  <a:lnTo>
                    <a:pt x="1436598" y="748796"/>
                  </a:lnTo>
                  <a:close/>
                  <a:moveTo>
                    <a:pt x="742743" y="704850"/>
                  </a:moveTo>
                  <a:lnTo>
                    <a:pt x="798947" y="704850"/>
                  </a:lnTo>
                  <a:lnTo>
                    <a:pt x="815945" y="745739"/>
                  </a:lnTo>
                  <a:lnTo>
                    <a:pt x="784670" y="762776"/>
                  </a:lnTo>
                  <a:lnTo>
                    <a:pt x="809372" y="847279"/>
                  </a:lnTo>
                  <a:lnTo>
                    <a:pt x="868297" y="708257"/>
                  </a:lnTo>
                  <a:lnTo>
                    <a:pt x="887787" y="711211"/>
                  </a:lnTo>
                  <a:lnTo>
                    <a:pt x="907730" y="714391"/>
                  </a:lnTo>
                  <a:lnTo>
                    <a:pt x="927447" y="717798"/>
                  </a:lnTo>
                  <a:lnTo>
                    <a:pt x="946711" y="721660"/>
                  </a:lnTo>
                  <a:lnTo>
                    <a:pt x="965521" y="725749"/>
                  </a:lnTo>
                  <a:lnTo>
                    <a:pt x="983652" y="730065"/>
                  </a:lnTo>
                  <a:lnTo>
                    <a:pt x="1001329" y="734835"/>
                  </a:lnTo>
                  <a:lnTo>
                    <a:pt x="1017873" y="739606"/>
                  </a:lnTo>
                  <a:lnTo>
                    <a:pt x="1025805" y="742104"/>
                  </a:lnTo>
                  <a:lnTo>
                    <a:pt x="1033284" y="744830"/>
                  </a:lnTo>
                  <a:lnTo>
                    <a:pt x="1040763" y="747329"/>
                  </a:lnTo>
                  <a:lnTo>
                    <a:pt x="1047789" y="750282"/>
                  </a:lnTo>
                  <a:lnTo>
                    <a:pt x="1054361" y="753235"/>
                  </a:lnTo>
                  <a:lnTo>
                    <a:pt x="1060707" y="755961"/>
                  </a:lnTo>
                  <a:lnTo>
                    <a:pt x="1066599" y="759141"/>
                  </a:lnTo>
                  <a:lnTo>
                    <a:pt x="1072265" y="762094"/>
                  </a:lnTo>
                  <a:lnTo>
                    <a:pt x="1077251" y="765048"/>
                  </a:lnTo>
                  <a:lnTo>
                    <a:pt x="1082010" y="768228"/>
                  </a:lnTo>
                  <a:lnTo>
                    <a:pt x="1086316" y="771408"/>
                  </a:lnTo>
                  <a:lnTo>
                    <a:pt x="1090169" y="774815"/>
                  </a:lnTo>
                  <a:lnTo>
                    <a:pt x="1093341" y="777996"/>
                  </a:lnTo>
                  <a:lnTo>
                    <a:pt x="1096288" y="781176"/>
                  </a:lnTo>
                  <a:lnTo>
                    <a:pt x="1098554" y="784810"/>
                  </a:lnTo>
                  <a:lnTo>
                    <a:pt x="1100140" y="788445"/>
                  </a:lnTo>
                  <a:lnTo>
                    <a:pt x="1101500" y="789354"/>
                  </a:lnTo>
                  <a:lnTo>
                    <a:pt x="1102407" y="790717"/>
                  </a:lnTo>
                  <a:lnTo>
                    <a:pt x="1103087" y="791852"/>
                  </a:lnTo>
                  <a:lnTo>
                    <a:pt x="1103313" y="793215"/>
                  </a:lnTo>
                  <a:lnTo>
                    <a:pt x="1103313" y="1108968"/>
                  </a:lnTo>
                  <a:lnTo>
                    <a:pt x="1103313" y="1109649"/>
                  </a:lnTo>
                  <a:lnTo>
                    <a:pt x="1103087" y="1110785"/>
                  </a:lnTo>
                  <a:lnTo>
                    <a:pt x="1101953" y="1112148"/>
                  </a:lnTo>
                  <a:lnTo>
                    <a:pt x="1100367" y="1113738"/>
                  </a:lnTo>
                  <a:lnTo>
                    <a:pt x="1098554" y="1115101"/>
                  </a:lnTo>
                  <a:lnTo>
                    <a:pt x="1095834" y="1116237"/>
                  </a:lnTo>
                  <a:lnTo>
                    <a:pt x="1093115" y="1116919"/>
                  </a:lnTo>
                  <a:lnTo>
                    <a:pt x="1089942" y="1117600"/>
                  </a:lnTo>
                  <a:lnTo>
                    <a:pt x="1086542" y="1117600"/>
                  </a:lnTo>
                  <a:lnTo>
                    <a:pt x="997076" y="1117600"/>
                  </a:lnTo>
                  <a:lnTo>
                    <a:pt x="987985" y="890587"/>
                  </a:lnTo>
                  <a:lnTo>
                    <a:pt x="979297" y="1117600"/>
                  </a:lnTo>
                  <a:lnTo>
                    <a:pt x="560671" y="1117600"/>
                  </a:lnTo>
                  <a:lnTo>
                    <a:pt x="552560" y="890587"/>
                  </a:lnTo>
                  <a:lnTo>
                    <a:pt x="544260" y="1117600"/>
                  </a:lnTo>
                  <a:lnTo>
                    <a:pt x="454694" y="1117600"/>
                  </a:lnTo>
                  <a:lnTo>
                    <a:pt x="451295" y="1117600"/>
                  </a:lnTo>
                  <a:lnTo>
                    <a:pt x="448349" y="1116919"/>
                  </a:lnTo>
                  <a:lnTo>
                    <a:pt x="445402" y="1116237"/>
                  </a:lnTo>
                  <a:lnTo>
                    <a:pt x="443136" y="1115101"/>
                  </a:lnTo>
                  <a:lnTo>
                    <a:pt x="441096" y="1113738"/>
                  </a:lnTo>
                  <a:lnTo>
                    <a:pt x="439510" y="1112148"/>
                  </a:lnTo>
                  <a:lnTo>
                    <a:pt x="438604" y="1110785"/>
                  </a:lnTo>
                  <a:lnTo>
                    <a:pt x="438377" y="1109649"/>
                  </a:lnTo>
                  <a:lnTo>
                    <a:pt x="438150" y="1108968"/>
                  </a:lnTo>
                  <a:lnTo>
                    <a:pt x="438150" y="793215"/>
                  </a:lnTo>
                  <a:lnTo>
                    <a:pt x="438377" y="791852"/>
                  </a:lnTo>
                  <a:lnTo>
                    <a:pt x="438830" y="790717"/>
                  </a:lnTo>
                  <a:lnTo>
                    <a:pt x="439737" y="789354"/>
                  </a:lnTo>
                  <a:lnTo>
                    <a:pt x="441096" y="788445"/>
                  </a:lnTo>
                  <a:lnTo>
                    <a:pt x="442910" y="784810"/>
                  </a:lnTo>
                  <a:lnTo>
                    <a:pt x="445176" y="781176"/>
                  </a:lnTo>
                  <a:lnTo>
                    <a:pt x="447895" y="777996"/>
                  </a:lnTo>
                  <a:lnTo>
                    <a:pt x="451068" y="774815"/>
                  </a:lnTo>
                  <a:lnTo>
                    <a:pt x="455148" y="771408"/>
                  </a:lnTo>
                  <a:lnTo>
                    <a:pt x="459454" y="768228"/>
                  </a:lnTo>
                  <a:lnTo>
                    <a:pt x="463986" y="765048"/>
                  </a:lnTo>
                  <a:lnTo>
                    <a:pt x="469199" y="762094"/>
                  </a:lnTo>
                  <a:lnTo>
                    <a:pt x="474865" y="759141"/>
                  </a:lnTo>
                  <a:lnTo>
                    <a:pt x="480984" y="755961"/>
                  </a:lnTo>
                  <a:lnTo>
                    <a:pt x="487103" y="753235"/>
                  </a:lnTo>
                  <a:lnTo>
                    <a:pt x="494128" y="750282"/>
                  </a:lnTo>
                  <a:lnTo>
                    <a:pt x="501154" y="747556"/>
                  </a:lnTo>
                  <a:lnTo>
                    <a:pt x="508406" y="744830"/>
                  </a:lnTo>
                  <a:lnTo>
                    <a:pt x="516111" y="742331"/>
                  </a:lnTo>
                  <a:lnTo>
                    <a:pt x="524044" y="739606"/>
                  </a:lnTo>
                  <a:lnTo>
                    <a:pt x="540588" y="734835"/>
                  </a:lnTo>
                  <a:lnTo>
                    <a:pt x="558265" y="730292"/>
                  </a:lnTo>
                  <a:lnTo>
                    <a:pt x="576622" y="725749"/>
                  </a:lnTo>
                  <a:lnTo>
                    <a:pt x="595659" y="721660"/>
                  </a:lnTo>
                  <a:lnTo>
                    <a:pt x="615149" y="717798"/>
                  </a:lnTo>
                  <a:lnTo>
                    <a:pt x="634640" y="714391"/>
                  </a:lnTo>
                  <a:lnTo>
                    <a:pt x="654357" y="711211"/>
                  </a:lnTo>
                  <a:lnTo>
                    <a:pt x="674300" y="708257"/>
                  </a:lnTo>
                  <a:lnTo>
                    <a:pt x="731864" y="847279"/>
                  </a:lnTo>
                  <a:lnTo>
                    <a:pt x="756567" y="762776"/>
                  </a:lnTo>
                  <a:lnTo>
                    <a:pt x="725292" y="745739"/>
                  </a:lnTo>
                  <a:lnTo>
                    <a:pt x="742743" y="704850"/>
                  </a:lnTo>
                  <a:close/>
                  <a:moveTo>
                    <a:pt x="1498274" y="650506"/>
                  </a:moveTo>
                  <a:lnTo>
                    <a:pt x="1434927" y="663127"/>
                  </a:lnTo>
                  <a:lnTo>
                    <a:pt x="1491549" y="673641"/>
                  </a:lnTo>
                  <a:lnTo>
                    <a:pt x="1495177" y="660711"/>
                  </a:lnTo>
                  <a:lnTo>
                    <a:pt x="1498274" y="650506"/>
                  </a:lnTo>
                  <a:close/>
                  <a:moveTo>
                    <a:pt x="1943442" y="403257"/>
                  </a:moveTo>
                  <a:lnTo>
                    <a:pt x="1933693" y="403710"/>
                  </a:lnTo>
                  <a:lnTo>
                    <a:pt x="1923943" y="404391"/>
                  </a:lnTo>
                  <a:lnTo>
                    <a:pt x="1914193" y="405298"/>
                  </a:lnTo>
                  <a:lnTo>
                    <a:pt x="1904670" y="406432"/>
                  </a:lnTo>
                  <a:lnTo>
                    <a:pt x="1895374" y="407793"/>
                  </a:lnTo>
                  <a:lnTo>
                    <a:pt x="1885624" y="409608"/>
                  </a:lnTo>
                  <a:lnTo>
                    <a:pt x="1876327" y="411196"/>
                  </a:lnTo>
                  <a:lnTo>
                    <a:pt x="1867031" y="413237"/>
                  </a:lnTo>
                  <a:lnTo>
                    <a:pt x="1857961" y="415732"/>
                  </a:lnTo>
                  <a:lnTo>
                    <a:pt x="1848892" y="418228"/>
                  </a:lnTo>
                  <a:lnTo>
                    <a:pt x="1839822" y="421176"/>
                  </a:lnTo>
                  <a:lnTo>
                    <a:pt x="1830753" y="424125"/>
                  </a:lnTo>
                  <a:lnTo>
                    <a:pt x="1821910" y="427528"/>
                  </a:lnTo>
                  <a:lnTo>
                    <a:pt x="1813294" y="430703"/>
                  </a:lnTo>
                  <a:lnTo>
                    <a:pt x="1804677" y="434559"/>
                  </a:lnTo>
                  <a:lnTo>
                    <a:pt x="1796061" y="438189"/>
                  </a:lnTo>
                  <a:lnTo>
                    <a:pt x="1787899" y="442499"/>
                  </a:lnTo>
                  <a:lnTo>
                    <a:pt x="1779509" y="446808"/>
                  </a:lnTo>
                  <a:lnTo>
                    <a:pt x="1771120" y="451118"/>
                  </a:lnTo>
                  <a:lnTo>
                    <a:pt x="1763184" y="455882"/>
                  </a:lnTo>
                  <a:lnTo>
                    <a:pt x="1755248" y="461099"/>
                  </a:lnTo>
                  <a:lnTo>
                    <a:pt x="1747539" y="466089"/>
                  </a:lnTo>
                  <a:lnTo>
                    <a:pt x="1739603" y="471306"/>
                  </a:lnTo>
                  <a:lnTo>
                    <a:pt x="1732121" y="476750"/>
                  </a:lnTo>
                  <a:lnTo>
                    <a:pt x="1724638" y="482421"/>
                  </a:lnTo>
                  <a:lnTo>
                    <a:pt x="1717383" y="488319"/>
                  </a:lnTo>
                  <a:lnTo>
                    <a:pt x="1710354" y="493989"/>
                  </a:lnTo>
                  <a:lnTo>
                    <a:pt x="1703325" y="500341"/>
                  </a:lnTo>
                  <a:lnTo>
                    <a:pt x="1696522" y="506692"/>
                  </a:lnTo>
                  <a:lnTo>
                    <a:pt x="1689720" y="513270"/>
                  </a:lnTo>
                  <a:lnTo>
                    <a:pt x="1683145" y="519848"/>
                  </a:lnTo>
                  <a:lnTo>
                    <a:pt x="1676796" y="526653"/>
                  </a:lnTo>
                  <a:lnTo>
                    <a:pt x="1670447" y="533685"/>
                  </a:lnTo>
                  <a:lnTo>
                    <a:pt x="1664325" y="540944"/>
                  </a:lnTo>
                  <a:lnTo>
                    <a:pt x="1658430" y="548429"/>
                  </a:lnTo>
                  <a:lnTo>
                    <a:pt x="1652762" y="555688"/>
                  </a:lnTo>
                  <a:lnTo>
                    <a:pt x="1647093" y="563173"/>
                  </a:lnTo>
                  <a:lnTo>
                    <a:pt x="1641651" y="571112"/>
                  </a:lnTo>
                  <a:lnTo>
                    <a:pt x="1636436" y="578825"/>
                  </a:lnTo>
                  <a:lnTo>
                    <a:pt x="1631448" y="586991"/>
                  </a:lnTo>
                  <a:lnTo>
                    <a:pt x="1626686" y="594930"/>
                  </a:lnTo>
                  <a:lnTo>
                    <a:pt x="1621698" y="603322"/>
                  </a:lnTo>
                  <a:lnTo>
                    <a:pt x="1617163" y="611715"/>
                  </a:lnTo>
                  <a:lnTo>
                    <a:pt x="1613082" y="620335"/>
                  </a:lnTo>
                  <a:lnTo>
                    <a:pt x="1609001" y="628954"/>
                  </a:lnTo>
                  <a:lnTo>
                    <a:pt x="1604919" y="637801"/>
                  </a:lnTo>
                  <a:lnTo>
                    <a:pt x="1601292" y="646647"/>
                  </a:lnTo>
                  <a:lnTo>
                    <a:pt x="1597890" y="655721"/>
                  </a:lnTo>
                  <a:lnTo>
                    <a:pt x="1594263" y="664794"/>
                  </a:lnTo>
                  <a:lnTo>
                    <a:pt x="1591315" y="673867"/>
                  </a:lnTo>
                  <a:lnTo>
                    <a:pt x="1588594" y="683167"/>
                  </a:lnTo>
                  <a:lnTo>
                    <a:pt x="1585647" y="692694"/>
                  </a:lnTo>
                  <a:lnTo>
                    <a:pt x="1583152" y="701994"/>
                  </a:lnTo>
                  <a:lnTo>
                    <a:pt x="1580885" y="711748"/>
                  </a:lnTo>
                  <a:lnTo>
                    <a:pt x="1578844" y="721502"/>
                  </a:lnTo>
                  <a:lnTo>
                    <a:pt x="1577257" y="731029"/>
                  </a:lnTo>
                  <a:lnTo>
                    <a:pt x="1575670" y="741010"/>
                  </a:lnTo>
                  <a:lnTo>
                    <a:pt x="1574310" y="750990"/>
                  </a:lnTo>
                  <a:lnTo>
                    <a:pt x="1573176" y="760971"/>
                  </a:lnTo>
                  <a:lnTo>
                    <a:pt x="1572269" y="770951"/>
                  </a:lnTo>
                  <a:lnTo>
                    <a:pt x="1571815" y="781386"/>
                  </a:lnTo>
                  <a:lnTo>
                    <a:pt x="1571362" y="791366"/>
                  </a:lnTo>
                  <a:lnTo>
                    <a:pt x="1571362" y="801801"/>
                  </a:lnTo>
                  <a:lnTo>
                    <a:pt x="1571362" y="812235"/>
                  </a:lnTo>
                  <a:lnTo>
                    <a:pt x="1571815" y="822215"/>
                  </a:lnTo>
                  <a:lnTo>
                    <a:pt x="1572269" y="832423"/>
                  </a:lnTo>
                  <a:lnTo>
                    <a:pt x="1573176" y="842403"/>
                  </a:lnTo>
                  <a:lnTo>
                    <a:pt x="1574310" y="852611"/>
                  </a:lnTo>
                  <a:lnTo>
                    <a:pt x="1575670" y="862365"/>
                  </a:lnTo>
                  <a:lnTo>
                    <a:pt x="1577257" y="872118"/>
                  </a:lnTo>
                  <a:lnTo>
                    <a:pt x="1578844" y="882099"/>
                  </a:lnTo>
                  <a:lnTo>
                    <a:pt x="1580885" y="891853"/>
                  </a:lnTo>
                  <a:lnTo>
                    <a:pt x="1583152" y="901607"/>
                  </a:lnTo>
                  <a:lnTo>
                    <a:pt x="1585647" y="910907"/>
                  </a:lnTo>
                  <a:lnTo>
                    <a:pt x="1588594" y="920207"/>
                  </a:lnTo>
                  <a:lnTo>
                    <a:pt x="1591315" y="929507"/>
                  </a:lnTo>
                  <a:lnTo>
                    <a:pt x="1594263" y="938807"/>
                  </a:lnTo>
                  <a:lnTo>
                    <a:pt x="1597890" y="947880"/>
                  </a:lnTo>
                  <a:lnTo>
                    <a:pt x="1601292" y="956954"/>
                  </a:lnTo>
                  <a:lnTo>
                    <a:pt x="1604919" y="965800"/>
                  </a:lnTo>
                  <a:lnTo>
                    <a:pt x="1609001" y="974420"/>
                  </a:lnTo>
                  <a:lnTo>
                    <a:pt x="1613082" y="983266"/>
                  </a:lnTo>
                  <a:lnTo>
                    <a:pt x="1617163" y="991886"/>
                  </a:lnTo>
                  <a:lnTo>
                    <a:pt x="1621698" y="1000279"/>
                  </a:lnTo>
                  <a:lnTo>
                    <a:pt x="1626686" y="1008444"/>
                  </a:lnTo>
                  <a:lnTo>
                    <a:pt x="1631448" y="1016610"/>
                  </a:lnTo>
                  <a:lnTo>
                    <a:pt x="1636436" y="1024776"/>
                  </a:lnTo>
                  <a:lnTo>
                    <a:pt x="1641651" y="1032489"/>
                  </a:lnTo>
                  <a:lnTo>
                    <a:pt x="1647093" y="1040428"/>
                  </a:lnTo>
                  <a:lnTo>
                    <a:pt x="1652762" y="1047913"/>
                  </a:lnTo>
                  <a:lnTo>
                    <a:pt x="1658430" y="1055172"/>
                  </a:lnTo>
                  <a:lnTo>
                    <a:pt x="1664325" y="1062657"/>
                  </a:lnTo>
                  <a:lnTo>
                    <a:pt x="1670447" y="1069916"/>
                  </a:lnTo>
                  <a:lnTo>
                    <a:pt x="1676796" y="1076721"/>
                  </a:lnTo>
                  <a:lnTo>
                    <a:pt x="1683145" y="1083526"/>
                  </a:lnTo>
                  <a:lnTo>
                    <a:pt x="1689720" y="1090331"/>
                  </a:lnTo>
                  <a:lnTo>
                    <a:pt x="1696522" y="1096909"/>
                  </a:lnTo>
                  <a:lnTo>
                    <a:pt x="1703325" y="1103260"/>
                  </a:lnTo>
                  <a:lnTo>
                    <a:pt x="1710354" y="1109158"/>
                  </a:lnTo>
                  <a:lnTo>
                    <a:pt x="1717383" y="1115282"/>
                  </a:lnTo>
                  <a:lnTo>
                    <a:pt x="1724638" y="1121180"/>
                  </a:lnTo>
                  <a:lnTo>
                    <a:pt x="1732121" y="1126851"/>
                  </a:lnTo>
                  <a:lnTo>
                    <a:pt x="1739603" y="1132295"/>
                  </a:lnTo>
                  <a:lnTo>
                    <a:pt x="1747539" y="1137512"/>
                  </a:lnTo>
                  <a:lnTo>
                    <a:pt x="1755248" y="1142502"/>
                  </a:lnTo>
                  <a:lnTo>
                    <a:pt x="1763184" y="1147719"/>
                  </a:lnTo>
                  <a:lnTo>
                    <a:pt x="1771120" y="1152256"/>
                  </a:lnTo>
                  <a:lnTo>
                    <a:pt x="1779509" y="1156793"/>
                  </a:lnTo>
                  <a:lnTo>
                    <a:pt x="1787899" y="1161102"/>
                  </a:lnTo>
                  <a:lnTo>
                    <a:pt x="1796061" y="1164959"/>
                  </a:lnTo>
                  <a:lnTo>
                    <a:pt x="1804677" y="1169042"/>
                  </a:lnTo>
                  <a:lnTo>
                    <a:pt x="1813294" y="1172671"/>
                  </a:lnTo>
                  <a:lnTo>
                    <a:pt x="1821910" y="1176073"/>
                  </a:lnTo>
                  <a:lnTo>
                    <a:pt x="1830753" y="1179476"/>
                  </a:lnTo>
                  <a:lnTo>
                    <a:pt x="1839822" y="1182425"/>
                  </a:lnTo>
                  <a:lnTo>
                    <a:pt x="1848892" y="1185147"/>
                  </a:lnTo>
                  <a:lnTo>
                    <a:pt x="1857961" y="1187869"/>
                  </a:lnTo>
                  <a:lnTo>
                    <a:pt x="1867031" y="1190364"/>
                  </a:lnTo>
                  <a:lnTo>
                    <a:pt x="1876327" y="1192405"/>
                  </a:lnTo>
                  <a:lnTo>
                    <a:pt x="1885624" y="1193993"/>
                  </a:lnTo>
                  <a:lnTo>
                    <a:pt x="1895374" y="1195808"/>
                  </a:lnTo>
                  <a:lnTo>
                    <a:pt x="1904670" y="1197169"/>
                  </a:lnTo>
                  <a:lnTo>
                    <a:pt x="1914193" y="1198303"/>
                  </a:lnTo>
                  <a:lnTo>
                    <a:pt x="1923943" y="1199210"/>
                  </a:lnTo>
                  <a:lnTo>
                    <a:pt x="1933693" y="1199891"/>
                  </a:lnTo>
                  <a:lnTo>
                    <a:pt x="1943442" y="1200118"/>
                  </a:lnTo>
                  <a:lnTo>
                    <a:pt x="1953192" y="1200344"/>
                  </a:lnTo>
                  <a:lnTo>
                    <a:pt x="1963169" y="1200118"/>
                  </a:lnTo>
                  <a:lnTo>
                    <a:pt x="1972919" y="1199891"/>
                  </a:lnTo>
                  <a:lnTo>
                    <a:pt x="1982895" y="1199210"/>
                  </a:lnTo>
                  <a:lnTo>
                    <a:pt x="1992418" y="1198303"/>
                  </a:lnTo>
                  <a:lnTo>
                    <a:pt x="2001941" y="1197169"/>
                  </a:lnTo>
                  <a:lnTo>
                    <a:pt x="2011691" y="1195808"/>
                  </a:lnTo>
                  <a:lnTo>
                    <a:pt x="2020988" y="1193993"/>
                  </a:lnTo>
                  <a:lnTo>
                    <a:pt x="2030284" y="1192405"/>
                  </a:lnTo>
                  <a:lnTo>
                    <a:pt x="2039580" y="1190364"/>
                  </a:lnTo>
                  <a:lnTo>
                    <a:pt x="2048877" y="1187869"/>
                  </a:lnTo>
                  <a:lnTo>
                    <a:pt x="2057946" y="1185147"/>
                  </a:lnTo>
                  <a:lnTo>
                    <a:pt x="2067016" y="1182425"/>
                  </a:lnTo>
                  <a:lnTo>
                    <a:pt x="2075859" y="1179476"/>
                  </a:lnTo>
                  <a:lnTo>
                    <a:pt x="2084702" y="1176073"/>
                  </a:lnTo>
                  <a:lnTo>
                    <a:pt x="2093544" y="1172671"/>
                  </a:lnTo>
                  <a:lnTo>
                    <a:pt x="2102160" y="1169042"/>
                  </a:lnTo>
                  <a:lnTo>
                    <a:pt x="2110777" y="1164959"/>
                  </a:lnTo>
                  <a:lnTo>
                    <a:pt x="2119166" y="1161102"/>
                  </a:lnTo>
                  <a:lnTo>
                    <a:pt x="2127329" y="1156793"/>
                  </a:lnTo>
                  <a:lnTo>
                    <a:pt x="2135491" y="1152256"/>
                  </a:lnTo>
                  <a:lnTo>
                    <a:pt x="2143427" y="1147719"/>
                  </a:lnTo>
                  <a:lnTo>
                    <a:pt x="2151590" y="1142502"/>
                  </a:lnTo>
                  <a:lnTo>
                    <a:pt x="2159526" y="1137512"/>
                  </a:lnTo>
                  <a:lnTo>
                    <a:pt x="2167008" y="1132295"/>
                  </a:lnTo>
                  <a:lnTo>
                    <a:pt x="2174491" y="1126851"/>
                  </a:lnTo>
                  <a:lnTo>
                    <a:pt x="2182200" y="1121180"/>
                  </a:lnTo>
                  <a:lnTo>
                    <a:pt x="2189229" y="1115282"/>
                  </a:lnTo>
                  <a:lnTo>
                    <a:pt x="2196484" y="1109158"/>
                  </a:lnTo>
                  <a:lnTo>
                    <a:pt x="2203513" y="1103260"/>
                  </a:lnTo>
                  <a:lnTo>
                    <a:pt x="2210316" y="1096909"/>
                  </a:lnTo>
                  <a:lnTo>
                    <a:pt x="2216891" y="1090331"/>
                  </a:lnTo>
                  <a:lnTo>
                    <a:pt x="2223466" y="1083526"/>
                  </a:lnTo>
                  <a:lnTo>
                    <a:pt x="2230042" y="1076721"/>
                  </a:lnTo>
                  <a:lnTo>
                    <a:pt x="2236391" y="1069916"/>
                  </a:lnTo>
                  <a:lnTo>
                    <a:pt x="2242513" y="1062657"/>
                  </a:lnTo>
                  <a:lnTo>
                    <a:pt x="2248181" y="1055172"/>
                  </a:lnTo>
                  <a:lnTo>
                    <a:pt x="2254076" y="1047913"/>
                  </a:lnTo>
                  <a:lnTo>
                    <a:pt x="2259518" y="1040428"/>
                  </a:lnTo>
                  <a:lnTo>
                    <a:pt x="2265187" y="1032489"/>
                  </a:lnTo>
                  <a:lnTo>
                    <a:pt x="2270175" y="1024776"/>
                  </a:lnTo>
                  <a:lnTo>
                    <a:pt x="2275163" y="1016610"/>
                  </a:lnTo>
                  <a:lnTo>
                    <a:pt x="2280152" y="1008444"/>
                  </a:lnTo>
                  <a:lnTo>
                    <a:pt x="2284913" y="1000279"/>
                  </a:lnTo>
                  <a:lnTo>
                    <a:pt x="2289448" y="991886"/>
                  </a:lnTo>
                  <a:lnTo>
                    <a:pt x="2293529" y="983266"/>
                  </a:lnTo>
                  <a:lnTo>
                    <a:pt x="2297837" y="974420"/>
                  </a:lnTo>
                  <a:lnTo>
                    <a:pt x="2301692" y="965800"/>
                  </a:lnTo>
                  <a:lnTo>
                    <a:pt x="2305546" y="956954"/>
                  </a:lnTo>
                  <a:lnTo>
                    <a:pt x="2308948" y="947880"/>
                  </a:lnTo>
                  <a:lnTo>
                    <a:pt x="2312349" y="938807"/>
                  </a:lnTo>
                  <a:lnTo>
                    <a:pt x="2315296" y="929507"/>
                  </a:lnTo>
                  <a:lnTo>
                    <a:pt x="2318471" y="920207"/>
                  </a:lnTo>
                  <a:lnTo>
                    <a:pt x="2321192" y="910907"/>
                  </a:lnTo>
                  <a:lnTo>
                    <a:pt x="2323459" y="901607"/>
                  </a:lnTo>
                  <a:lnTo>
                    <a:pt x="2325726" y="891853"/>
                  </a:lnTo>
                  <a:lnTo>
                    <a:pt x="2327767" y="882099"/>
                  </a:lnTo>
                  <a:lnTo>
                    <a:pt x="2329354" y="872118"/>
                  </a:lnTo>
                  <a:lnTo>
                    <a:pt x="2331168" y="862365"/>
                  </a:lnTo>
                  <a:lnTo>
                    <a:pt x="2332528" y="852611"/>
                  </a:lnTo>
                  <a:lnTo>
                    <a:pt x="2333435" y="842403"/>
                  </a:lnTo>
                  <a:lnTo>
                    <a:pt x="2334569" y="832423"/>
                  </a:lnTo>
                  <a:lnTo>
                    <a:pt x="2335023" y="822215"/>
                  </a:lnTo>
                  <a:lnTo>
                    <a:pt x="2335476" y="812235"/>
                  </a:lnTo>
                  <a:lnTo>
                    <a:pt x="2335476" y="801801"/>
                  </a:lnTo>
                  <a:lnTo>
                    <a:pt x="2335476" y="791366"/>
                  </a:lnTo>
                  <a:lnTo>
                    <a:pt x="2335023" y="781386"/>
                  </a:lnTo>
                  <a:lnTo>
                    <a:pt x="2334569" y="770951"/>
                  </a:lnTo>
                  <a:lnTo>
                    <a:pt x="2333435" y="760971"/>
                  </a:lnTo>
                  <a:lnTo>
                    <a:pt x="2332528" y="750990"/>
                  </a:lnTo>
                  <a:lnTo>
                    <a:pt x="2331168" y="741010"/>
                  </a:lnTo>
                  <a:lnTo>
                    <a:pt x="2329354" y="731029"/>
                  </a:lnTo>
                  <a:lnTo>
                    <a:pt x="2327767" y="721502"/>
                  </a:lnTo>
                  <a:lnTo>
                    <a:pt x="2325726" y="711748"/>
                  </a:lnTo>
                  <a:lnTo>
                    <a:pt x="2323459" y="701994"/>
                  </a:lnTo>
                  <a:lnTo>
                    <a:pt x="2321192" y="692694"/>
                  </a:lnTo>
                  <a:lnTo>
                    <a:pt x="2318471" y="683167"/>
                  </a:lnTo>
                  <a:lnTo>
                    <a:pt x="2315296" y="673867"/>
                  </a:lnTo>
                  <a:lnTo>
                    <a:pt x="2312349" y="664794"/>
                  </a:lnTo>
                  <a:lnTo>
                    <a:pt x="2308948" y="655721"/>
                  </a:lnTo>
                  <a:lnTo>
                    <a:pt x="2305546" y="646647"/>
                  </a:lnTo>
                  <a:lnTo>
                    <a:pt x="2301692" y="637801"/>
                  </a:lnTo>
                  <a:lnTo>
                    <a:pt x="2297837" y="628954"/>
                  </a:lnTo>
                  <a:lnTo>
                    <a:pt x="2293529" y="620335"/>
                  </a:lnTo>
                  <a:lnTo>
                    <a:pt x="2289448" y="611715"/>
                  </a:lnTo>
                  <a:lnTo>
                    <a:pt x="2284913" y="603322"/>
                  </a:lnTo>
                  <a:lnTo>
                    <a:pt x="2280152" y="594930"/>
                  </a:lnTo>
                  <a:lnTo>
                    <a:pt x="2275163" y="586991"/>
                  </a:lnTo>
                  <a:lnTo>
                    <a:pt x="2270175" y="578825"/>
                  </a:lnTo>
                  <a:lnTo>
                    <a:pt x="2265187" y="571112"/>
                  </a:lnTo>
                  <a:lnTo>
                    <a:pt x="2259518" y="563173"/>
                  </a:lnTo>
                  <a:lnTo>
                    <a:pt x="2254076" y="555688"/>
                  </a:lnTo>
                  <a:lnTo>
                    <a:pt x="2248181" y="548429"/>
                  </a:lnTo>
                  <a:lnTo>
                    <a:pt x="2242513" y="540944"/>
                  </a:lnTo>
                  <a:lnTo>
                    <a:pt x="2236391" y="533685"/>
                  </a:lnTo>
                  <a:lnTo>
                    <a:pt x="2230042" y="526653"/>
                  </a:lnTo>
                  <a:lnTo>
                    <a:pt x="2223466" y="519848"/>
                  </a:lnTo>
                  <a:lnTo>
                    <a:pt x="2216891" y="513270"/>
                  </a:lnTo>
                  <a:lnTo>
                    <a:pt x="2210316" y="506692"/>
                  </a:lnTo>
                  <a:lnTo>
                    <a:pt x="2203513" y="500341"/>
                  </a:lnTo>
                  <a:lnTo>
                    <a:pt x="2196484" y="493989"/>
                  </a:lnTo>
                  <a:lnTo>
                    <a:pt x="2189229" y="488319"/>
                  </a:lnTo>
                  <a:lnTo>
                    <a:pt x="2182200" y="482421"/>
                  </a:lnTo>
                  <a:lnTo>
                    <a:pt x="2174491" y="476750"/>
                  </a:lnTo>
                  <a:lnTo>
                    <a:pt x="2167008" y="471306"/>
                  </a:lnTo>
                  <a:lnTo>
                    <a:pt x="2159526" y="466089"/>
                  </a:lnTo>
                  <a:lnTo>
                    <a:pt x="2151590" y="461099"/>
                  </a:lnTo>
                  <a:lnTo>
                    <a:pt x="2143427" y="455882"/>
                  </a:lnTo>
                  <a:lnTo>
                    <a:pt x="2135491" y="451118"/>
                  </a:lnTo>
                  <a:lnTo>
                    <a:pt x="2127329" y="446808"/>
                  </a:lnTo>
                  <a:lnTo>
                    <a:pt x="2119166" y="442499"/>
                  </a:lnTo>
                  <a:lnTo>
                    <a:pt x="2110777" y="438189"/>
                  </a:lnTo>
                  <a:lnTo>
                    <a:pt x="2102160" y="434559"/>
                  </a:lnTo>
                  <a:lnTo>
                    <a:pt x="2093544" y="430703"/>
                  </a:lnTo>
                  <a:lnTo>
                    <a:pt x="2084702" y="427528"/>
                  </a:lnTo>
                  <a:lnTo>
                    <a:pt x="2075859" y="424125"/>
                  </a:lnTo>
                  <a:lnTo>
                    <a:pt x="2067016" y="421176"/>
                  </a:lnTo>
                  <a:lnTo>
                    <a:pt x="2057946" y="418228"/>
                  </a:lnTo>
                  <a:lnTo>
                    <a:pt x="2048877" y="415732"/>
                  </a:lnTo>
                  <a:lnTo>
                    <a:pt x="2039580" y="413237"/>
                  </a:lnTo>
                  <a:lnTo>
                    <a:pt x="2030284" y="411196"/>
                  </a:lnTo>
                  <a:lnTo>
                    <a:pt x="2020988" y="409608"/>
                  </a:lnTo>
                  <a:lnTo>
                    <a:pt x="2011691" y="407793"/>
                  </a:lnTo>
                  <a:lnTo>
                    <a:pt x="2001941" y="406432"/>
                  </a:lnTo>
                  <a:lnTo>
                    <a:pt x="1992418" y="405298"/>
                  </a:lnTo>
                  <a:lnTo>
                    <a:pt x="1982895" y="404391"/>
                  </a:lnTo>
                  <a:lnTo>
                    <a:pt x="1972919" y="403710"/>
                  </a:lnTo>
                  <a:lnTo>
                    <a:pt x="1963169" y="403257"/>
                  </a:lnTo>
                  <a:lnTo>
                    <a:pt x="1953192" y="403257"/>
                  </a:lnTo>
                  <a:lnTo>
                    <a:pt x="1943442" y="403257"/>
                  </a:lnTo>
                  <a:close/>
                  <a:moveTo>
                    <a:pt x="770731" y="322262"/>
                  </a:moveTo>
                  <a:lnTo>
                    <a:pt x="779116" y="322488"/>
                  </a:lnTo>
                  <a:lnTo>
                    <a:pt x="787501" y="323394"/>
                  </a:lnTo>
                  <a:lnTo>
                    <a:pt x="795433" y="324526"/>
                  </a:lnTo>
                  <a:lnTo>
                    <a:pt x="803592" y="326110"/>
                  </a:lnTo>
                  <a:lnTo>
                    <a:pt x="811297" y="328374"/>
                  </a:lnTo>
                  <a:lnTo>
                    <a:pt x="819229" y="330864"/>
                  </a:lnTo>
                  <a:lnTo>
                    <a:pt x="826708" y="333581"/>
                  </a:lnTo>
                  <a:lnTo>
                    <a:pt x="833960" y="336976"/>
                  </a:lnTo>
                  <a:lnTo>
                    <a:pt x="841439" y="340598"/>
                  </a:lnTo>
                  <a:lnTo>
                    <a:pt x="848464" y="344899"/>
                  </a:lnTo>
                  <a:lnTo>
                    <a:pt x="855263" y="349427"/>
                  </a:lnTo>
                  <a:lnTo>
                    <a:pt x="861836" y="354407"/>
                  </a:lnTo>
                  <a:lnTo>
                    <a:pt x="868181" y="359387"/>
                  </a:lnTo>
                  <a:lnTo>
                    <a:pt x="874300" y="364820"/>
                  </a:lnTo>
                  <a:lnTo>
                    <a:pt x="880192" y="370932"/>
                  </a:lnTo>
                  <a:lnTo>
                    <a:pt x="885631" y="377044"/>
                  </a:lnTo>
                  <a:lnTo>
                    <a:pt x="891297" y="383609"/>
                  </a:lnTo>
                  <a:lnTo>
                    <a:pt x="896283" y="390400"/>
                  </a:lnTo>
                  <a:lnTo>
                    <a:pt x="901042" y="397418"/>
                  </a:lnTo>
                  <a:lnTo>
                    <a:pt x="905575" y="404662"/>
                  </a:lnTo>
                  <a:lnTo>
                    <a:pt x="909881" y="412359"/>
                  </a:lnTo>
                  <a:lnTo>
                    <a:pt x="913733" y="420055"/>
                  </a:lnTo>
                  <a:lnTo>
                    <a:pt x="917586" y="428205"/>
                  </a:lnTo>
                  <a:lnTo>
                    <a:pt x="920759" y="436354"/>
                  </a:lnTo>
                  <a:lnTo>
                    <a:pt x="923478" y="444730"/>
                  </a:lnTo>
                  <a:lnTo>
                    <a:pt x="926198" y="453558"/>
                  </a:lnTo>
                  <a:lnTo>
                    <a:pt x="928464" y="462387"/>
                  </a:lnTo>
                  <a:lnTo>
                    <a:pt x="930051" y="471442"/>
                  </a:lnTo>
                  <a:lnTo>
                    <a:pt x="931637" y="480497"/>
                  </a:lnTo>
                  <a:lnTo>
                    <a:pt x="931739" y="481540"/>
                  </a:lnTo>
                  <a:lnTo>
                    <a:pt x="931911" y="481468"/>
                  </a:lnTo>
                  <a:lnTo>
                    <a:pt x="933450" y="481012"/>
                  </a:lnTo>
                  <a:lnTo>
                    <a:pt x="934768" y="481468"/>
                  </a:lnTo>
                  <a:lnTo>
                    <a:pt x="936307" y="481925"/>
                  </a:lnTo>
                  <a:lnTo>
                    <a:pt x="937846" y="482837"/>
                  </a:lnTo>
                  <a:lnTo>
                    <a:pt x="938945" y="484206"/>
                  </a:lnTo>
                  <a:lnTo>
                    <a:pt x="940264" y="485576"/>
                  </a:lnTo>
                  <a:lnTo>
                    <a:pt x="941363" y="487401"/>
                  </a:lnTo>
                  <a:lnTo>
                    <a:pt x="942681" y="489683"/>
                  </a:lnTo>
                  <a:lnTo>
                    <a:pt x="943780" y="491964"/>
                  </a:lnTo>
                  <a:lnTo>
                    <a:pt x="944660" y="494931"/>
                  </a:lnTo>
                  <a:lnTo>
                    <a:pt x="945319" y="497669"/>
                  </a:lnTo>
                  <a:lnTo>
                    <a:pt x="946198" y="500635"/>
                  </a:lnTo>
                  <a:lnTo>
                    <a:pt x="946638" y="504058"/>
                  </a:lnTo>
                  <a:lnTo>
                    <a:pt x="947078" y="507252"/>
                  </a:lnTo>
                  <a:lnTo>
                    <a:pt x="947517" y="510903"/>
                  </a:lnTo>
                  <a:lnTo>
                    <a:pt x="947737" y="514554"/>
                  </a:lnTo>
                  <a:lnTo>
                    <a:pt x="947737" y="518433"/>
                  </a:lnTo>
                  <a:lnTo>
                    <a:pt x="947737" y="522312"/>
                  </a:lnTo>
                  <a:lnTo>
                    <a:pt x="947517" y="525734"/>
                  </a:lnTo>
                  <a:lnTo>
                    <a:pt x="947078" y="529385"/>
                  </a:lnTo>
                  <a:lnTo>
                    <a:pt x="946638" y="532808"/>
                  </a:lnTo>
                  <a:lnTo>
                    <a:pt x="946198" y="536230"/>
                  </a:lnTo>
                  <a:lnTo>
                    <a:pt x="945319" y="539196"/>
                  </a:lnTo>
                  <a:lnTo>
                    <a:pt x="944660" y="542163"/>
                  </a:lnTo>
                  <a:lnTo>
                    <a:pt x="943780" y="544673"/>
                  </a:lnTo>
                  <a:lnTo>
                    <a:pt x="942681" y="547183"/>
                  </a:lnTo>
                  <a:lnTo>
                    <a:pt x="941363" y="549236"/>
                  </a:lnTo>
                  <a:lnTo>
                    <a:pt x="940264" y="551290"/>
                  </a:lnTo>
                  <a:lnTo>
                    <a:pt x="938945" y="552659"/>
                  </a:lnTo>
                  <a:lnTo>
                    <a:pt x="937846" y="554028"/>
                  </a:lnTo>
                  <a:lnTo>
                    <a:pt x="936307" y="554712"/>
                  </a:lnTo>
                  <a:lnTo>
                    <a:pt x="934768" y="555169"/>
                  </a:lnTo>
                  <a:lnTo>
                    <a:pt x="933450" y="555625"/>
                  </a:lnTo>
                  <a:lnTo>
                    <a:pt x="931911" y="555169"/>
                  </a:lnTo>
                  <a:lnTo>
                    <a:pt x="930812" y="554712"/>
                  </a:lnTo>
                  <a:lnTo>
                    <a:pt x="929273" y="554028"/>
                  </a:lnTo>
                  <a:lnTo>
                    <a:pt x="928830" y="553567"/>
                  </a:lnTo>
                  <a:lnTo>
                    <a:pt x="928464" y="555653"/>
                  </a:lnTo>
                  <a:lnTo>
                    <a:pt x="926198" y="564481"/>
                  </a:lnTo>
                  <a:lnTo>
                    <a:pt x="923478" y="573084"/>
                  </a:lnTo>
                  <a:lnTo>
                    <a:pt x="920759" y="581459"/>
                  </a:lnTo>
                  <a:lnTo>
                    <a:pt x="917586" y="589835"/>
                  </a:lnTo>
                  <a:lnTo>
                    <a:pt x="913733" y="597985"/>
                  </a:lnTo>
                  <a:lnTo>
                    <a:pt x="909881" y="605681"/>
                  </a:lnTo>
                  <a:lnTo>
                    <a:pt x="905575" y="613378"/>
                  </a:lnTo>
                  <a:lnTo>
                    <a:pt x="901042" y="620622"/>
                  </a:lnTo>
                  <a:lnTo>
                    <a:pt x="896283" y="627639"/>
                  </a:lnTo>
                  <a:lnTo>
                    <a:pt x="891297" y="634431"/>
                  </a:lnTo>
                  <a:lnTo>
                    <a:pt x="885631" y="640769"/>
                  </a:lnTo>
                  <a:lnTo>
                    <a:pt x="880192" y="647108"/>
                  </a:lnTo>
                  <a:lnTo>
                    <a:pt x="874300" y="652767"/>
                  </a:lnTo>
                  <a:lnTo>
                    <a:pt x="868181" y="658426"/>
                  </a:lnTo>
                  <a:lnTo>
                    <a:pt x="861836" y="663633"/>
                  </a:lnTo>
                  <a:lnTo>
                    <a:pt x="855263" y="668387"/>
                  </a:lnTo>
                  <a:lnTo>
                    <a:pt x="848464" y="672914"/>
                  </a:lnTo>
                  <a:lnTo>
                    <a:pt x="841439" y="676989"/>
                  </a:lnTo>
                  <a:lnTo>
                    <a:pt x="833960" y="680837"/>
                  </a:lnTo>
                  <a:lnTo>
                    <a:pt x="826708" y="684006"/>
                  </a:lnTo>
                  <a:lnTo>
                    <a:pt x="819229" y="687176"/>
                  </a:lnTo>
                  <a:lnTo>
                    <a:pt x="811297" y="689666"/>
                  </a:lnTo>
                  <a:lnTo>
                    <a:pt x="803592" y="691703"/>
                  </a:lnTo>
                  <a:lnTo>
                    <a:pt x="795433" y="693514"/>
                  </a:lnTo>
                  <a:lnTo>
                    <a:pt x="787501" y="694646"/>
                  </a:lnTo>
                  <a:lnTo>
                    <a:pt x="779116" y="695099"/>
                  </a:lnTo>
                  <a:lnTo>
                    <a:pt x="770731" y="695325"/>
                  </a:lnTo>
                  <a:lnTo>
                    <a:pt x="762346" y="695099"/>
                  </a:lnTo>
                  <a:lnTo>
                    <a:pt x="754187" y="694646"/>
                  </a:lnTo>
                  <a:lnTo>
                    <a:pt x="746029" y="693514"/>
                  </a:lnTo>
                  <a:lnTo>
                    <a:pt x="737870" y="691703"/>
                  </a:lnTo>
                  <a:lnTo>
                    <a:pt x="730165" y="689666"/>
                  </a:lnTo>
                  <a:lnTo>
                    <a:pt x="722233" y="687176"/>
                  </a:lnTo>
                  <a:lnTo>
                    <a:pt x="714754" y="684006"/>
                  </a:lnTo>
                  <a:lnTo>
                    <a:pt x="707502" y="680837"/>
                  </a:lnTo>
                  <a:lnTo>
                    <a:pt x="700250" y="676989"/>
                  </a:lnTo>
                  <a:lnTo>
                    <a:pt x="693451" y="672914"/>
                  </a:lnTo>
                  <a:lnTo>
                    <a:pt x="686425" y="668387"/>
                  </a:lnTo>
                  <a:lnTo>
                    <a:pt x="679626" y="663633"/>
                  </a:lnTo>
                  <a:lnTo>
                    <a:pt x="673508" y="658426"/>
                  </a:lnTo>
                  <a:lnTo>
                    <a:pt x="667389" y="652767"/>
                  </a:lnTo>
                  <a:lnTo>
                    <a:pt x="661270" y="647108"/>
                  </a:lnTo>
                  <a:lnTo>
                    <a:pt x="655831" y="640769"/>
                  </a:lnTo>
                  <a:lnTo>
                    <a:pt x="650165" y="634431"/>
                  </a:lnTo>
                  <a:lnTo>
                    <a:pt x="645179" y="627639"/>
                  </a:lnTo>
                  <a:lnTo>
                    <a:pt x="640420" y="620622"/>
                  </a:lnTo>
                  <a:lnTo>
                    <a:pt x="635887" y="613378"/>
                  </a:lnTo>
                  <a:lnTo>
                    <a:pt x="631581" y="605681"/>
                  </a:lnTo>
                  <a:lnTo>
                    <a:pt x="627729" y="597985"/>
                  </a:lnTo>
                  <a:lnTo>
                    <a:pt x="624103" y="589835"/>
                  </a:lnTo>
                  <a:lnTo>
                    <a:pt x="620930" y="581459"/>
                  </a:lnTo>
                  <a:lnTo>
                    <a:pt x="617984" y="573084"/>
                  </a:lnTo>
                  <a:lnTo>
                    <a:pt x="615491" y="564481"/>
                  </a:lnTo>
                  <a:lnTo>
                    <a:pt x="613224" y="555653"/>
                  </a:lnTo>
                  <a:lnTo>
                    <a:pt x="612715" y="553111"/>
                  </a:lnTo>
                  <a:lnTo>
                    <a:pt x="611627" y="554028"/>
                  </a:lnTo>
                  <a:lnTo>
                    <a:pt x="610467" y="554712"/>
                  </a:lnTo>
                  <a:lnTo>
                    <a:pt x="608843" y="555169"/>
                  </a:lnTo>
                  <a:lnTo>
                    <a:pt x="607218" y="555625"/>
                  </a:lnTo>
                  <a:lnTo>
                    <a:pt x="605826" y="555169"/>
                  </a:lnTo>
                  <a:lnTo>
                    <a:pt x="604202" y="554712"/>
                  </a:lnTo>
                  <a:lnTo>
                    <a:pt x="602578" y="554028"/>
                  </a:lnTo>
                  <a:lnTo>
                    <a:pt x="601418" y="552659"/>
                  </a:lnTo>
                  <a:lnTo>
                    <a:pt x="600026" y="551290"/>
                  </a:lnTo>
                  <a:lnTo>
                    <a:pt x="598866" y="549236"/>
                  </a:lnTo>
                  <a:lnTo>
                    <a:pt x="597706" y="547183"/>
                  </a:lnTo>
                  <a:lnTo>
                    <a:pt x="596545" y="544673"/>
                  </a:lnTo>
                  <a:lnTo>
                    <a:pt x="595617" y="542163"/>
                  </a:lnTo>
                  <a:lnTo>
                    <a:pt x="594689" y="539196"/>
                  </a:lnTo>
                  <a:lnTo>
                    <a:pt x="593993" y="536230"/>
                  </a:lnTo>
                  <a:lnTo>
                    <a:pt x="593297" y="532808"/>
                  </a:lnTo>
                  <a:lnTo>
                    <a:pt x="592833" y="529385"/>
                  </a:lnTo>
                  <a:lnTo>
                    <a:pt x="592369" y="525734"/>
                  </a:lnTo>
                  <a:lnTo>
                    <a:pt x="592369" y="522312"/>
                  </a:lnTo>
                  <a:lnTo>
                    <a:pt x="592137" y="518433"/>
                  </a:lnTo>
                  <a:lnTo>
                    <a:pt x="592369" y="514554"/>
                  </a:lnTo>
                  <a:lnTo>
                    <a:pt x="592369" y="510903"/>
                  </a:lnTo>
                  <a:lnTo>
                    <a:pt x="593297" y="504058"/>
                  </a:lnTo>
                  <a:lnTo>
                    <a:pt x="593993" y="500635"/>
                  </a:lnTo>
                  <a:lnTo>
                    <a:pt x="594689" y="497669"/>
                  </a:lnTo>
                  <a:lnTo>
                    <a:pt x="595617" y="494931"/>
                  </a:lnTo>
                  <a:lnTo>
                    <a:pt x="596545" y="491964"/>
                  </a:lnTo>
                  <a:lnTo>
                    <a:pt x="597706" y="489683"/>
                  </a:lnTo>
                  <a:lnTo>
                    <a:pt x="598866" y="487401"/>
                  </a:lnTo>
                  <a:lnTo>
                    <a:pt x="600026" y="485576"/>
                  </a:lnTo>
                  <a:lnTo>
                    <a:pt x="601418" y="484206"/>
                  </a:lnTo>
                  <a:lnTo>
                    <a:pt x="602578" y="482837"/>
                  </a:lnTo>
                  <a:lnTo>
                    <a:pt x="604202" y="481925"/>
                  </a:lnTo>
                  <a:lnTo>
                    <a:pt x="605826" y="481468"/>
                  </a:lnTo>
                  <a:lnTo>
                    <a:pt x="607218" y="481012"/>
                  </a:lnTo>
                  <a:lnTo>
                    <a:pt x="608843" y="481468"/>
                  </a:lnTo>
                  <a:lnTo>
                    <a:pt x="609707" y="481711"/>
                  </a:lnTo>
                  <a:lnTo>
                    <a:pt x="609825" y="480497"/>
                  </a:lnTo>
                  <a:lnTo>
                    <a:pt x="611411" y="471442"/>
                  </a:lnTo>
                  <a:lnTo>
                    <a:pt x="613224" y="462387"/>
                  </a:lnTo>
                  <a:lnTo>
                    <a:pt x="615491" y="453558"/>
                  </a:lnTo>
                  <a:lnTo>
                    <a:pt x="617984" y="444730"/>
                  </a:lnTo>
                  <a:lnTo>
                    <a:pt x="620930" y="436354"/>
                  </a:lnTo>
                  <a:lnTo>
                    <a:pt x="624103" y="428205"/>
                  </a:lnTo>
                  <a:lnTo>
                    <a:pt x="627729" y="420055"/>
                  </a:lnTo>
                  <a:lnTo>
                    <a:pt x="631581" y="412359"/>
                  </a:lnTo>
                  <a:lnTo>
                    <a:pt x="635887" y="404662"/>
                  </a:lnTo>
                  <a:lnTo>
                    <a:pt x="640420" y="397418"/>
                  </a:lnTo>
                  <a:lnTo>
                    <a:pt x="645179" y="390400"/>
                  </a:lnTo>
                  <a:lnTo>
                    <a:pt x="650165" y="383609"/>
                  </a:lnTo>
                  <a:lnTo>
                    <a:pt x="655831" y="377044"/>
                  </a:lnTo>
                  <a:lnTo>
                    <a:pt x="661270" y="370932"/>
                  </a:lnTo>
                  <a:lnTo>
                    <a:pt x="667389" y="364820"/>
                  </a:lnTo>
                  <a:lnTo>
                    <a:pt x="673508" y="359387"/>
                  </a:lnTo>
                  <a:lnTo>
                    <a:pt x="679626" y="354407"/>
                  </a:lnTo>
                  <a:lnTo>
                    <a:pt x="686425" y="349427"/>
                  </a:lnTo>
                  <a:lnTo>
                    <a:pt x="693451" y="344899"/>
                  </a:lnTo>
                  <a:lnTo>
                    <a:pt x="700250" y="340598"/>
                  </a:lnTo>
                  <a:lnTo>
                    <a:pt x="707502" y="336976"/>
                  </a:lnTo>
                  <a:lnTo>
                    <a:pt x="714754" y="333581"/>
                  </a:lnTo>
                  <a:lnTo>
                    <a:pt x="722233" y="330864"/>
                  </a:lnTo>
                  <a:lnTo>
                    <a:pt x="730165" y="328374"/>
                  </a:lnTo>
                  <a:lnTo>
                    <a:pt x="737870" y="326110"/>
                  </a:lnTo>
                  <a:lnTo>
                    <a:pt x="746029" y="324526"/>
                  </a:lnTo>
                  <a:lnTo>
                    <a:pt x="754187" y="323394"/>
                  </a:lnTo>
                  <a:lnTo>
                    <a:pt x="762346" y="322488"/>
                  </a:lnTo>
                  <a:lnTo>
                    <a:pt x="770731" y="322262"/>
                  </a:lnTo>
                  <a:close/>
                  <a:moveTo>
                    <a:pt x="763369" y="208742"/>
                  </a:moveTo>
                  <a:lnTo>
                    <a:pt x="749996" y="209421"/>
                  </a:lnTo>
                  <a:lnTo>
                    <a:pt x="736397" y="210328"/>
                  </a:lnTo>
                  <a:lnTo>
                    <a:pt x="723025" y="211461"/>
                  </a:lnTo>
                  <a:lnTo>
                    <a:pt x="709879" y="212821"/>
                  </a:lnTo>
                  <a:lnTo>
                    <a:pt x="696733" y="214861"/>
                  </a:lnTo>
                  <a:lnTo>
                    <a:pt x="683587" y="216901"/>
                  </a:lnTo>
                  <a:lnTo>
                    <a:pt x="670668" y="219394"/>
                  </a:lnTo>
                  <a:lnTo>
                    <a:pt x="657975" y="222114"/>
                  </a:lnTo>
                  <a:lnTo>
                    <a:pt x="645056" y="225513"/>
                  </a:lnTo>
                  <a:lnTo>
                    <a:pt x="632363" y="228686"/>
                  </a:lnTo>
                  <a:lnTo>
                    <a:pt x="620124" y="232539"/>
                  </a:lnTo>
                  <a:lnTo>
                    <a:pt x="607658" y="236619"/>
                  </a:lnTo>
                  <a:lnTo>
                    <a:pt x="595645" y="240925"/>
                  </a:lnTo>
                  <a:lnTo>
                    <a:pt x="583633" y="245458"/>
                  </a:lnTo>
                  <a:lnTo>
                    <a:pt x="571620" y="250445"/>
                  </a:lnTo>
                  <a:lnTo>
                    <a:pt x="559834" y="255431"/>
                  </a:lnTo>
                  <a:lnTo>
                    <a:pt x="548275" y="261097"/>
                  </a:lnTo>
                  <a:lnTo>
                    <a:pt x="536942" y="266536"/>
                  </a:lnTo>
                  <a:lnTo>
                    <a:pt x="525609" y="272656"/>
                  </a:lnTo>
                  <a:lnTo>
                    <a:pt x="514503" y="279002"/>
                  </a:lnTo>
                  <a:lnTo>
                    <a:pt x="503398" y="285348"/>
                  </a:lnTo>
                  <a:lnTo>
                    <a:pt x="492518" y="292147"/>
                  </a:lnTo>
                  <a:lnTo>
                    <a:pt x="481866" y="299173"/>
                  </a:lnTo>
                  <a:lnTo>
                    <a:pt x="471439" y="306426"/>
                  </a:lnTo>
                  <a:lnTo>
                    <a:pt x="461240" y="313906"/>
                  </a:lnTo>
                  <a:lnTo>
                    <a:pt x="451041" y="321611"/>
                  </a:lnTo>
                  <a:lnTo>
                    <a:pt x="441295" y="329544"/>
                  </a:lnTo>
                  <a:lnTo>
                    <a:pt x="431775" y="337703"/>
                  </a:lnTo>
                  <a:lnTo>
                    <a:pt x="422029" y="346316"/>
                  </a:lnTo>
                  <a:lnTo>
                    <a:pt x="412736" y="354929"/>
                  </a:lnTo>
                  <a:lnTo>
                    <a:pt x="403896" y="363768"/>
                  </a:lnTo>
                  <a:lnTo>
                    <a:pt x="394830" y="372833"/>
                  </a:lnTo>
                  <a:lnTo>
                    <a:pt x="386217" y="382126"/>
                  </a:lnTo>
                  <a:lnTo>
                    <a:pt x="378058" y="391645"/>
                  </a:lnTo>
                  <a:lnTo>
                    <a:pt x="369672" y="401391"/>
                  </a:lnTo>
                  <a:lnTo>
                    <a:pt x="361739" y="411363"/>
                  </a:lnTo>
                  <a:lnTo>
                    <a:pt x="354033" y="421562"/>
                  </a:lnTo>
                  <a:lnTo>
                    <a:pt x="346780" y="431762"/>
                  </a:lnTo>
                  <a:lnTo>
                    <a:pt x="339300" y="442187"/>
                  </a:lnTo>
                  <a:lnTo>
                    <a:pt x="332274" y="452840"/>
                  </a:lnTo>
                  <a:lnTo>
                    <a:pt x="325701" y="463492"/>
                  </a:lnTo>
                  <a:lnTo>
                    <a:pt x="319128" y="474598"/>
                  </a:lnTo>
                  <a:lnTo>
                    <a:pt x="313008" y="485704"/>
                  </a:lnTo>
                  <a:lnTo>
                    <a:pt x="307115" y="497036"/>
                  </a:lnTo>
                  <a:lnTo>
                    <a:pt x="301222" y="508821"/>
                  </a:lnTo>
                  <a:lnTo>
                    <a:pt x="295783" y="520380"/>
                  </a:lnTo>
                  <a:lnTo>
                    <a:pt x="290796" y="532166"/>
                  </a:lnTo>
                  <a:lnTo>
                    <a:pt x="286036" y="543952"/>
                  </a:lnTo>
                  <a:lnTo>
                    <a:pt x="281503" y="556190"/>
                  </a:lnTo>
                  <a:lnTo>
                    <a:pt x="277197" y="568203"/>
                  </a:lnTo>
                  <a:lnTo>
                    <a:pt x="273117" y="580668"/>
                  </a:lnTo>
                  <a:lnTo>
                    <a:pt x="269264" y="593134"/>
                  </a:lnTo>
                  <a:lnTo>
                    <a:pt x="266091" y="605826"/>
                  </a:lnTo>
                  <a:lnTo>
                    <a:pt x="262691" y="618745"/>
                  </a:lnTo>
                  <a:lnTo>
                    <a:pt x="259971" y="631664"/>
                  </a:lnTo>
                  <a:lnTo>
                    <a:pt x="257478" y="644356"/>
                  </a:lnTo>
                  <a:lnTo>
                    <a:pt x="255438" y="657501"/>
                  </a:lnTo>
                  <a:lnTo>
                    <a:pt x="253398" y="670647"/>
                  </a:lnTo>
                  <a:lnTo>
                    <a:pt x="251812" y="684019"/>
                  </a:lnTo>
                  <a:lnTo>
                    <a:pt x="250905" y="697391"/>
                  </a:lnTo>
                  <a:lnTo>
                    <a:pt x="249772" y="710990"/>
                  </a:lnTo>
                  <a:lnTo>
                    <a:pt x="249319" y="724589"/>
                  </a:lnTo>
                  <a:lnTo>
                    <a:pt x="249319" y="738188"/>
                  </a:lnTo>
                  <a:lnTo>
                    <a:pt x="249319" y="752013"/>
                  </a:lnTo>
                  <a:lnTo>
                    <a:pt x="249772" y="765612"/>
                  </a:lnTo>
                  <a:lnTo>
                    <a:pt x="250905" y="778984"/>
                  </a:lnTo>
                  <a:lnTo>
                    <a:pt x="251812" y="792356"/>
                  </a:lnTo>
                  <a:lnTo>
                    <a:pt x="253398" y="805728"/>
                  </a:lnTo>
                  <a:lnTo>
                    <a:pt x="255438" y="818647"/>
                  </a:lnTo>
                  <a:lnTo>
                    <a:pt x="257478" y="831793"/>
                  </a:lnTo>
                  <a:lnTo>
                    <a:pt x="259971" y="844938"/>
                  </a:lnTo>
                  <a:lnTo>
                    <a:pt x="262691" y="857857"/>
                  </a:lnTo>
                  <a:lnTo>
                    <a:pt x="266091" y="870549"/>
                  </a:lnTo>
                  <a:lnTo>
                    <a:pt x="269264" y="883015"/>
                  </a:lnTo>
                  <a:lnTo>
                    <a:pt x="273117" y="895707"/>
                  </a:lnTo>
                  <a:lnTo>
                    <a:pt x="277197" y="907946"/>
                  </a:lnTo>
                  <a:lnTo>
                    <a:pt x="281503" y="920185"/>
                  </a:lnTo>
                  <a:lnTo>
                    <a:pt x="286036" y="932197"/>
                  </a:lnTo>
                  <a:lnTo>
                    <a:pt x="290796" y="944436"/>
                  </a:lnTo>
                  <a:lnTo>
                    <a:pt x="295783" y="956221"/>
                  </a:lnTo>
                  <a:lnTo>
                    <a:pt x="301222" y="967780"/>
                  </a:lnTo>
                  <a:lnTo>
                    <a:pt x="307115" y="979113"/>
                  </a:lnTo>
                  <a:lnTo>
                    <a:pt x="313008" y="990445"/>
                  </a:lnTo>
                  <a:lnTo>
                    <a:pt x="319128" y="1001551"/>
                  </a:lnTo>
                  <a:lnTo>
                    <a:pt x="325701" y="1012656"/>
                  </a:lnTo>
                  <a:lnTo>
                    <a:pt x="332274" y="1023535"/>
                  </a:lnTo>
                  <a:lnTo>
                    <a:pt x="339300" y="1034188"/>
                  </a:lnTo>
                  <a:lnTo>
                    <a:pt x="346780" y="1044840"/>
                  </a:lnTo>
                  <a:lnTo>
                    <a:pt x="354033" y="1055039"/>
                  </a:lnTo>
                  <a:lnTo>
                    <a:pt x="361739" y="1065238"/>
                  </a:lnTo>
                  <a:lnTo>
                    <a:pt x="369672" y="1074984"/>
                  </a:lnTo>
                  <a:lnTo>
                    <a:pt x="378058" y="1084503"/>
                  </a:lnTo>
                  <a:lnTo>
                    <a:pt x="386217" y="1094249"/>
                  </a:lnTo>
                  <a:lnTo>
                    <a:pt x="394830" y="1103542"/>
                  </a:lnTo>
                  <a:lnTo>
                    <a:pt x="403896" y="1112608"/>
                  </a:lnTo>
                  <a:lnTo>
                    <a:pt x="412736" y="1121447"/>
                  </a:lnTo>
                  <a:lnTo>
                    <a:pt x="422029" y="1130059"/>
                  </a:lnTo>
                  <a:lnTo>
                    <a:pt x="431775" y="1138672"/>
                  </a:lnTo>
                  <a:lnTo>
                    <a:pt x="441295" y="1146604"/>
                  </a:lnTo>
                  <a:lnTo>
                    <a:pt x="451041" y="1154764"/>
                  </a:lnTo>
                  <a:lnTo>
                    <a:pt x="461240" y="1162470"/>
                  </a:lnTo>
                  <a:lnTo>
                    <a:pt x="471439" y="1169949"/>
                  </a:lnTo>
                  <a:lnTo>
                    <a:pt x="481866" y="1177202"/>
                  </a:lnTo>
                  <a:lnTo>
                    <a:pt x="492518" y="1184228"/>
                  </a:lnTo>
                  <a:lnTo>
                    <a:pt x="503398" y="1191027"/>
                  </a:lnTo>
                  <a:lnTo>
                    <a:pt x="514503" y="1197600"/>
                  </a:lnTo>
                  <a:lnTo>
                    <a:pt x="525609" y="1203719"/>
                  </a:lnTo>
                  <a:lnTo>
                    <a:pt x="536942" y="1209612"/>
                  </a:lnTo>
                  <a:lnTo>
                    <a:pt x="548275" y="1215505"/>
                  </a:lnTo>
                  <a:lnTo>
                    <a:pt x="559834" y="1220718"/>
                  </a:lnTo>
                  <a:lnTo>
                    <a:pt x="571620" y="1226157"/>
                  </a:lnTo>
                  <a:lnTo>
                    <a:pt x="583633" y="1230917"/>
                  </a:lnTo>
                  <a:lnTo>
                    <a:pt x="595645" y="1235450"/>
                  </a:lnTo>
                  <a:lnTo>
                    <a:pt x="607658" y="1239756"/>
                  </a:lnTo>
                  <a:lnTo>
                    <a:pt x="620124" y="1243836"/>
                  </a:lnTo>
                  <a:lnTo>
                    <a:pt x="632363" y="1247462"/>
                  </a:lnTo>
                  <a:lnTo>
                    <a:pt x="645056" y="1251088"/>
                  </a:lnTo>
                  <a:lnTo>
                    <a:pt x="657975" y="1254035"/>
                  </a:lnTo>
                  <a:lnTo>
                    <a:pt x="670668" y="1256981"/>
                  </a:lnTo>
                  <a:lnTo>
                    <a:pt x="683587" y="1259474"/>
                  </a:lnTo>
                  <a:lnTo>
                    <a:pt x="696733" y="1261741"/>
                  </a:lnTo>
                  <a:lnTo>
                    <a:pt x="709879" y="1263327"/>
                  </a:lnTo>
                  <a:lnTo>
                    <a:pt x="723025" y="1264914"/>
                  </a:lnTo>
                  <a:lnTo>
                    <a:pt x="736397" y="1266274"/>
                  </a:lnTo>
                  <a:lnTo>
                    <a:pt x="749996" y="1266954"/>
                  </a:lnTo>
                  <a:lnTo>
                    <a:pt x="763369" y="1267407"/>
                  </a:lnTo>
                  <a:lnTo>
                    <a:pt x="776968" y="1267634"/>
                  </a:lnTo>
                  <a:lnTo>
                    <a:pt x="790567" y="1267407"/>
                  </a:lnTo>
                  <a:lnTo>
                    <a:pt x="804167" y="1266954"/>
                  </a:lnTo>
                  <a:lnTo>
                    <a:pt x="817539" y="1266274"/>
                  </a:lnTo>
                  <a:lnTo>
                    <a:pt x="830912" y="1264914"/>
                  </a:lnTo>
                  <a:lnTo>
                    <a:pt x="844284" y="1263327"/>
                  </a:lnTo>
                  <a:lnTo>
                    <a:pt x="857430" y="1261741"/>
                  </a:lnTo>
                  <a:lnTo>
                    <a:pt x="870576" y="1259474"/>
                  </a:lnTo>
                  <a:lnTo>
                    <a:pt x="883269" y="1256981"/>
                  </a:lnTo>
                  <a:lnTo>
                    <a:pt x="896188" y="1254035"/>
                  </a:lnTo>
                  <a:lnTo>
                    <a:pt x="908880" y="1251088"/>
                  </a:lnTo>
                  <a:lnTo>
                    <a:pt x="921346" y="1247462"/>
                  </a:lnTo>
                  <a:lnTo>
                    <a:pt x="933812" y="1243836"/>
                  </a:lnTo>
                  <a:lnTo>
                    <a:pt x="946278" y="1239756"/>
                  </a:lnTo>
                  <a:lnTo>
                    <a:pt x="958518" y="1235450"/>
                  </a:lnTo>
                  <a:lnTo>
                    <a:pt x="970304" y="1230917"/>
                  </a:lnTo>
                  <a:lnTo>
                    <a:pt x="982543" y="1226157"/>
                  </a:lnTo>
                  <a:lnTo>
                    <a:pt x="994102" y="1220718"/>
                  </a:lnTo>
                  <a:lnTo>
                    <a:pt x="1005662" y="1215505"/>
                  </a:lnTo>
                  <a:lnTo>
                    <a:pt x="1017221" y="1209612"/>
                  </a:lnTo>
                  <a:lnTo>
                    <a:pt x="1028554" y="1203719"/>
                  </a:lnTo>
                  <a:lnTo>
                    <a:pt x="1039660" y="1197600"/>
                  </a:lnTo>
                  <a:lnTo>
                    <a:pt x="1050539" y="1191027"/>
                  </a:lnTo>
                  <a:lnTo>
                    <a:pt x="1061418" y="1184228"/>
                  </a:lnTo>
                  <a:lnTo>
                    <a:pt x="1072071" y="1177202"/>
                  </a:lnTo>
                  <a:lnTo>
                    <a:pt x="1082497" y="1169949"/>
                  </a:lnTo>
                  <a:lnTo>
                    <a:pt x="1092696" y="1162470"/>
                  </a:lnTo>
                  <a:lnTo>
                    <a:pt x="1102669" y="1154764"/>
                  </a:lnTo>
                  <a:lnTo>
                    <a:pt x="1112642" y="1146604"/>
                  </a:lnTo>
                  <a:lnTo>
                    <a:pt x="1122388" y="1138672"/>
                  </a:lnTo>
                  <a:lnTo>
                    <a:pt x="1131681" y="1130059"/>
                  </a:lnTo>
                  <a:lnTo>
                    <a:pt x="1141200" y="1121447"/>
                  </a:lnTo>
                  <a:lnTo>
                    <a:pt x="1150266" y="1112608"/>
                  </a:lnTo>
                  <a:lnTo>
                    <a:pt x="1159106" y="1103542"/>
                  </a:lnTo>
                  <a:lnTo>
                    <a:pt x="1167492" y="1094249"/>
                  </a:lnTo>
                  <a:lnTo>
                    <a:pt x="1175878" y="1084503"/>
                  </a:lnTo>
                  <a:lnTo>
                    <a:pt x="1184264" y="1074984"/>
                  </a:lnTo>
                  <a:lnTo>
                    <a:pt x="1191971" y="1065238"/>
                  </a:lnTo>
                  <a:lnTo>
                    <a:pt x="1199904" y="1055039"/>
                  </a:lnTo>
                  <a:lnTo>
                    <a:pt x="1207383" y="1044840"/>
                  </a:lnTo>
                  <a:lnTo>
                    <a:pt x="1214409" y="1034188"/>
                  </a:lnTo>
                  <a:lnTo>
                    <a:pt x="1221662" y="1023535"/>
                  </a:lnTo>
                  <a:lnTo>
                    <a:pt x="1228462" y="1012656"/>
                  </a:lnTo>
                  <a:lnTo>
                    <a:pt x="1234582" y="1001551"/>
                  </a:lnTo>
                  <a:lnTo>
                    <a:pt x="1240928" y="990445"/>
                  </a:lnTo>
                  <a:lnTo>
                    <a:pt x="1247048" y="979113"/>
                  </a:lnTo>
                  <a:lnTo>
                    <a:pt x="1252487" y="967780"/>
                  </a:lnTo>
                  <a:lnTo>
                    <a:pt x="1258154" y="956221"/>
                  </a:lnTo>
                  <a:lnTo>
                    <a:pt x="1263140" y="944436"/>
                  </a:lnTo>
                  <a:lnTo>
                    <a:pt x="1268126" y="932197"/>
                  </a:lnTo>
                  <a:lnTo>
                    <a:pt x="1272659" y="920185"/>
                  </a:lnTo>
                  <a:lnTo>
                    <a:pt x="1276966" y="907946"/>
                  </a:lnTo>
                  <a:lnTo>
                    <a:pt x="1281046" y="895707"/>
                  </a:lnTo>
                  <a:lnTo>
                    <a:pt x="1284672" y="883015"/>
                  </a:lnTo>
                  <a:lnTo>
                    <a:pt x="1288072" y="870549"/>
                  </a:lnTo>
                  <a:lnTo>
                    <a:pt x="1291245" y="857857"/>
                  </a:lnTo>
                  <a:lnTo>
                    <a:pt x="1293965" y="844938"/>
                  </a:lnTo>
                  <a:lnTo>
                    <a:pt x="1296458" y="831793"/>
                  </a:lnTo>
                  <a:lnTo>
                    <a:pt x="1298724" y="818647"/>
                  </a:lnTo>
                  <a:lnTo>
                    <a:pt x="1300538" y="805728"/>
                  </a:lnTo>
                  <a:lnTo>
                    <a:pt x="1301898" y="792356"/>
                  </a:lnTo>
                  <a:lnTo>
                    <a:pt x="1303258" y="778984"/>
                  </a:lnTo>
                  <a:lnTo>
                    <a:pt x="1303938" y="765612"/>
                  </a:lnTo>
                  <a:lnTo>
                    <a:pt x="1304618" y="752013"/>
                  </a:lnTo>
                  <a:lnTo>
                    <a:pt x="1304844" y="738188"/>
                  </a:lnTo>
                  <a:lnTo>
                    <a:pt x="1304618" y="724589"/>
                  </a:lnTo>
                  <a:lnTo>
                    <a:pt x="1303938" y="710990"/>
                  </a:lnTo>
                  <a:lnTo>
                    <a:pt x="1303258" y="697391"/>
                  </a:lnTo>
                  <a:lnTo>
                    <a:pt x="1301898" y="684019"/>
                  </a:lnTo>
                  <a:lnTo>
                    <a:pt x="1300538" y="670647"/>
                  </a:lnTo>
                  <a:lnTo>
                    <a:pt x="1298724" y="657501"/>
                  </a:lnTo>
                  <a:lnTo>
                    <a:pt x="1296458" y="644356"/>
                  </a:lnTo>
                  <a:lnTo>
                    <a:pt x="1293965" y="631664"/>
                  </a:lnTo>
                  <a:lnTo>
                    <a:pt x="1291245" y="618745"/>
                  </a:lnTo>
                  <a:lnTo>
                    <a:pt x="1288072" y="605826"/>
                  </a:lnTo>
                  <a:lnTo>
                    <a:pt x="1284672" y="593134"/>
                  </a:lnTo>
                  <a:lnTo>
                    <a:pt x="1281046" y="580668"/>
                  </a:lnTo>
                  <a:lnTo>
                    <a:pt x="1276966" y="568203"/>
                  </a:lnTo>
                  <a:lnTo>
                    <a:pt x="1272659" y="556190"/>
                  </a:lnTo>
                  <a:lnTo>
                    <a:pt x="1268126" y="543952"/>
                  </a:lnTo>
                  <a:lnTo>
                    <a:pt x="1263140" y="532166"/>
                  </a:lnTo>
                  <a:lnTo>
                    <a:pt x="1258154" y="520380"/>
                  </a:lnTo>
                  <a:lnTo>
                    <a:pt x="1252487" y="508821"/>
                  </a:lnTo>
                  <a:lnTo>
                    <a:pt x="1247048" y="497036"/>
                  </a:lnTo>
                  <a:lnTo>
                    <a:pt x="1240928" y="485704"/>
                  </a:lnTo>
                  <a:lnTo>
                    <a:pt x="1234582" y="474598"/>
                  </a:lnTo>
                  <a:lnTo>
                    <a:pt x="1228462" y="463492"/>
                  </a:lnTo>
                  <a:lnTo>
                    <a:pt x="1221662" y="452840"/>
                  </a:lnTo>
                  <a:lnTo>
                    <a:pt x="1214409" y="442187"/>
                  </a:lnTo>
                  <a:lnTo>
                    <a:pt x="1207383" y="431762"/>
                  </a:lnTo>
                  <a:lnTo>
                    <a:pt x="1199904" y="421562"/>
                  </a:lnTo>
                  <a:lnTo>
                    <a:pt x="1191971" y="411363"/>
                  </a:lnTo>
                  <a:lnTo>
                    <a:pt x="1184264" y="401391"/>
                  </a:lnTo>
                  <a:lnTo>
                    <a:pt x="1175878" y="391645"/>
                  </a:lnTo>
                  <a:lnTo>
                    <a:pt x="1167492" y="382126"/>
                  </a:lnTo>
                  <a:lnTo>
                    <a:pt x="1159106" y="372833"/>
                  </a:lnTo>
                  <a:lnTo>
                    <a:pt x="1150266" y="363768"/>
                  </a:lnTo>
                  <a:lnTo>
                    <a:pt x="1141200" y="354929"/>
                  </a:lnTo>
                  <a:lnTo>
                    <a:pt x="1131681" y="346316"/>
                  </a:lnTo>
                  <a:lnTo>
                    <a:pt x="1122388" y="337703"/>
                  </a:lnTo>
                  <a:lnTo>
                    <a:pt x="1112642" y="329544"/>
                  </a:lnTo>
                  <a:lnTo>
                    <a:pt x="1102669" y="321611"/>
                  </a:lnTo>
                  <a:lnTo>
                    <a:pt x="1092696" y="313906"/>
                  </a:lnTo>
                  <a:lnTo>
                    <a:pt x="1082497" y="306426"/>
                  </a:lnTo>
                  <a:lnTo>
                    <a:pt x="1072071" y="299173"/>
                  </a:lnTo>
                  <a:lnTo>
                    <a:pt x="1061418" y="292147"/>
                  </a:lnTo>
                  <a:lnTo>
                    <a:pt x="1050539" y="285348"/>
                  </a:lnTo>
                  <a:lnTo>
                    <a:pt x="1039660" y="279002"/>
                  </a:lnTo>
                  <a:lnTo>
                    <a:pt x="1028554" y="272656"/>
                  </a:lnTo>
                  <a:lnTo>
                    <a:pt x="1017221" y="266536"/>
                  </a:lnTo>
                  <a:lnTo>
                    <a:pt x="1005662" y="261097"/>
                  </a:lnTo>
                  <a:lnTo>
                    <a:pt x="994102" y="255431"/>
                  </a:lnTo>
                  <a:lnTo>
                    <a:pt x="982543" y="250445"/>
                  </a:lnTo>
                  <a:lnTo>
                    <a:pt x="970304" y="245458"/>
                  </a:lnTo>
                  <a:lnTo>
                    <a:pt x="958518" y="240925"/>
                  </a:lnTo>
                  <a:lnTo>
                    <a:pt x="946278" y="236619"/>
                  </a:lnTo>
                  <a:lnTo>
                    <a:pt x="933812" y="232539"/>
                  </a:lnTo>
                  <a:lnTo>
                    <a:pt x="921346" y="228686"/>
                  </a:lnTo>
                  <a:lnTo>
                    <a:pt x="908880" y="225513"/>
                  </a:lnTo>
                  <a:lnTo>
                    <a:pt x="896188" y="222114"/>
                  </a:lnTo>
                  <a:lnTo>
                    <a:pt x="883269" y="219394"/>
                  </a:lnTo>
                  <a:lnTo>
                    <a:pt x="870576" y="216901"/>
                  </a:lnTo>
                  <a:lnTo>
                    <a:pt x="857430" y="214861"/>
                  </a:lnTo>
                  <a:lnTo>
                    <a:pt x="844284" y="212821"/>
                  </a:lnTo>
                  <a:lnTo>
                    <a:pt x="830912" y="211461"/>
                  </a:lnTo>
                  <a:lnTo>
                    <a:pt x="817539" y="210328"/>
                  </a:lnTo>
                  <a:lnTo>
                    <a:pt x="804167" y="209421"/>
                  </a:lnTo>
                  <a:lnTo>
                    <a:pt x="790567" y="208742"/>
                  </a:lnTo>
                  <a:lnTo>
                    <a:pt x="776968" y="208742"/>
                  </a:lnTo>
                  <a:lnTo>
                    <a:pt x="763369" y="208742"/>
                  </a:lnTo>
                  <a:close/>
                  <a:moveTo>
                    <a:pt x="880549" y="0"/>
                  </a:moveTo>
                  <a:lnTo>
                    <a:pt x="994556" y="20398"/>
                  </a:lnTo>
                  <a:lnTo>
                    <a:pt x="975517" y="106977"/>
                  </a:lnTo>
                  <a:lnTo>
                    <a:pt x="993649" y="113097"/>
                  </a:lnTo>
                  <a:lnTo>
                    <a:pt x="1011328" y="119216"/>
                  </a:lnTo>
                  <a:lnTo>
                    <a:pt x="1028554" y="126242"/>
                  </a:lnTo>
                  <a:lnTo>
                    <a:pt x="1045779" y="133722"/>
                  </a:lnTo>
                  <a:lnTo>
                    <a:pt x="1062778" y="141654"/>
                  </a:lnTo>
                  <a:lnTo>
                    <a:pt x="1079324" y="150040"/>
                  </a:lnTo>
                  <a:lnTo>
                    <a:pt x="1095870" y="158879"/>
                  </a:lnTo>
                  <a:lnTo>
                    <a:pt x="1112189" y="167945"/>
                  </a:lnTo>
                  <a:lnTo>
                    <a:pt x="1169079" y="87486"/>
                  </a:lnTo>
                  <a:lnTo>
                    <a:pt x="1265406" y="148000"/>
                  </a:lnTo>
                  <a:lnTo>
                    <a:pt x="1204210" y="234126"/>
                  </a:lnTo>
                  <a:lnTo>
                    <a:pt x="1217583" y="245685"/>
                  </a:lnTo>
                  <a:lnTo>
                    <a:pt x="1230275" y="257697"/>
                  </a:lnTo>
                  <a:lnTo>
                    <a:pt x="1242968" y="269936"/>
                  </a:lnTo>
                  <a:lnTo>
                    <a:pt x="1255434" y="282402"/>
                  </a:lnTo>
                  <a:lnTo>
                    <a:pt x="1267220" y="295547"/>
                  </a:lnTo>
                  <a:lnTo>
                    <a:pt x="1278779" y="308693"/>
                  </a:lnTo>
                  <a:lnTo>
                    <a:pt x="1290112" y="322291"/>
                  </a:lnTo>
                  <a:lnTo>
                    <a:pt x="1300991" y="336117"/>
                  </a:lnTo>
                  <a:lnTo>
                    <a:pt x="1397999" y="274016"/>
                  </a:lnTo>
                  <a:lnTo>
                    <a:pt x="1461915" y="365128"/>
                  </a:lnTo>
                  <a:lnTo>
                    <a:pt x="1360828" y="429948"/>
                  </a:lnTo>
                  <a:lnTo>
                    <a:pt x="1368307" y="444907"/>
                  </a:lnTo>
                  <a:lnTo>
                    <a:pt x="1375560" y="460319"/>
                  </a:lnTo>
                  <a:lnTo>
                    <a:pt x="1382360" y="475504"/>
                  </a:lnTo>
                  <a:lnTo>
                    <a:pt x="1388933" y="491143"/>
                  </a:lnTo>
                  <a:lnTo>
                    <a:pt x="1395052" y="507008"/>
                  </a:lnTo>
                  <a:lnTo>
                    <a:pt x="1400719" y="522873"/>
                  </a:lnTo>
                  <a:lnTo>
                    <a:pt x="1405932" y="538965"/>
                  </a:lnTo>
                  <a:lnTo>
                    <a:pt x="1410918" y="555511"/>
                  </a:lnTo>
                  <a:lnTo>
                    <a:pt x="1478508" y="542018"/>
                  </a:lnTo>
                  <a:lnTo>
                    <a:pt x="1463660" y="532324"/>
                  </a:lnTo>
                  <a:lnTo>
                    <a:pt x="1511276" y="462460"/>
                  </a:lnTo>
                  <a:lnTo>
                    <a:pt x="1571815" y="502155"/>
                  </a:lnTo>
                  <a:lnTo>
                    <a:pt x="1580205" y="490814"/>
                  </a:lnTo>
                  <a:lnTo>
                    <a:pt x="1588821" y="479926"/>
                  </a:lnTo>
                  <a:lnTo>
                    <a:pt x="1597664" y="469265"/>
                  </a:lnTo>
                  <a:lnTo>
                    <a:pt x="1606960" y="459057"/>
                  </a:lnTo>
                  <a:lnTo>
                    <a:pt x="1616256" y="448850"/>
                  </a:lnTo>
                  <a:lnTo>
                    <a:pt x="1626006" y="439096"/>
                  </a:lnTo>
                  <a:lnTo>
                    <a:pt x="1635983" y="429342"/>
                  </a:lnTo>
                  <a:lnTo>
                    <a:pt x="1646186" y="420042"/>
                  </a:lnTo>
                  <a:lnTo>
                    <a:pt x="1609454" y="365376"/>
                  </a:lnTo>
                  <a:lnTo>
                    <a:pt x="1680424" y="318421"/>
                  </a:lnTo>
                  <a:lnTo>
                    <a:pt x="1714888" y="370139"/>
                  </a:lnTo>
                  <a:lnTo>
                    <a:pt x="1727359" y="362881"/>
                  </a:lnTo>
                  <a:lnTo>
                    <a:pt x="1739830" y="356076"/>
                  </a:lnTo>
                  <a:lnTo>
                    <a:pt x="1752527" y="349724"/>
                  </a:lnTo>
                  <a:lnTo>
                    <a:pt x="1765451" y="343600"/>
                  </a:lnTo>
                  <a:lnTo>
                    <a:pt x="1778376" y="338156"/>
                  </a:lnTo>
                  <a:lnTo>
                    <a:pt x="1791753" y="332712"/>
                  </a:lnTo>
                  <a:lnTo>
                    <a:pt x="1805358" y="327948"/>
                  </a:lnTo>
                  <a:lnTo>
                    <a:pt x="1819189" y="323639"/>
                  </a:lnTo>
                  <a:lnTo>
                    <a:pt x="1807625" y="264889"/>
                  </a:lnTo>
                  <a:lnTo>
                    <a:pt x="1890839" y="247650"/>
                  </a:lnTo>
                  <a:lnTo>
                    <a:pt x="1902176" y="306173"/>
                  </a:lnTo>
                  <a:lnTo>
                    <a:pt x="1914646" y="305265"/>
                  </a:lnTo>
                  <a:lnTo>
                    <a:pt x="1927571" y="304131"/>
                  </a:lnTo>
                  <a:lnTo>
                    <a:pt x="1940495" y="303677"/>
                  </a:lnTo>
                  <a:lnTo>
                    <a:pt x="1953192" y="303451"/>
                  </a:lnTo>
                  <a:lnTo>
                    <a:pt x="1968837" y="303677"/>
                  </a:lnTo>
                  <a:lnTo>
                    <a:pt x="1984482" y="304812"/>
                  </a:lnTo>
                  <a:lnTo>
                    <a:pt x="1999901" y="305946"/>
                  </a:lnTo>
                  <a:lnTo>
                    <a:pt x="2015319" y="307760"/>
                  </a:lnTo>
                  <a:lnTo>
                    <a:pt x="2028243" y="246062"/>
                  </a:lnTo>
                  <a:lnTo>
                    <a:pt x="2111003" y="261260"/>
                  </a:lnTo>
                  <a:lnTo>
                    <a:pt x="2097172" y="326361"/>
                  </a:lnTo>
                  <a:lnTo>
                    <a:pt x="2110323" y="330897"/>
                  </a:lnTo>
                  <a:lnTo>
                    <a:pt x="2122794" y="335888"/>
                  </a:lnTo>
                  <a:lnTo>
                    <a:pt x="2135491" y="341105"/>
                  </a:lnTo>
                  <a:lnTo>
                    <a:pt x="2147962" y="346549"/>
                  </a:lnTo>
                  <a:lnTo>
                    <a:pt x="2160206" y="352673"/>
                  </a:lnTo>
                  <a:lnTo>
                    <a:pt x="2172223" y="359024"/>
                  </a:lnTo>
                  <a:lnTo>
                    <a:pt x="2184240" y="365603"/>
                  </a:lnTo>
                  <a:lnTo>
                    <a:pt x="2196031" y="372634"/>
                  </a:lnTo>
                  <a:lnTo>
                    <a:pt x="2237298" y="311843"/>
                  </a:lnTo>
                  <a:lnTo>
                    <a:pt x="2306907" y="357210"/>
                  </a:lnTo>
                  <a:lnTo>
                    <a:pt x="2262919" y="422311"/>
                  </a:lnTo>
                  <a:lnTo>
                    <a:pt x="2272442" y="430930"/>
                  </a:lnTo>
                  <a:lnTo>
                    <a:pt x="2281739" y="440003"/>
                  </a:lnTo>
                  <a:lnTo>
                    <a:pt x="2290808" y="449304"/>
                  </a:lnTo>
                  <a:lnTo>
                    <a:pt x="2299651" y="458830"/>
                  </a:lnTo>
                  <a:lnTo>
                    <a:pt x="2308267" y="468584"/>
                  </a:lnTo>
                  <a:lnTo>
                    <a:pt x="2316883" y="478338"/>
                  </a:lnTo>
                  <a:lnTo>
                    <a:pt x="2324819" y="488772"/>
                  </a:lnTo>
                  <a:lnTo>
                    <a:pt x="2332755" y="499207"/>
                  </a:lnTo>
                  <a:lnTo>
                    <a:pt x="2403045" y="452252"/>
                  </a:lnTo>
                  <a:lnTo>
                    <a:pt x="2449300" y="520982"/>
                  </a:lnTo>
                  <a:lnTo>
                    <a:pt x="2376063" y="569751"/>
                  </a:lnTo>
                  <a:lnTo>
                    <a:pt x="2381731" y="581093"/>
                  </a:lnTo>
                  <a:lnTo>
                    <a:pt x="2386719" y="592435"/>
                  </a:lnTo>
                  <a:lnTo>
                    <a:pt x="2391708" y="604230"/>
                  </a:lnTo>
                  <a:lnTo>
                    <a:pt x="2396469" y="615798"/>
                  </a:lnTo>
                  <a:lnTo>
                    <a:pt x="2400777" y="627594"/>
                  </a:lnTo>
                  <a:lnTo>
                    <a:pt x="2405085" y="639616"/>
                  </a:lnTo>
                  <a:lnTo>
                    <a:pt x="2408940" y="651865"/>
                  </a:lnTo>
                  <a:lnTo>
                    <a:pt x="2412568" y="664113"/>
                  </a:lnTo>
                  <a:lnTo>
                    <a:pt x="2500543" y="645740"/>
                  </a:lnTo>
                  <a:lnTo>
                    <a:pt x="2516188" y="727400"/>
                  </a:lnTo>
                  <a:lnTo>
                    <a:pt x="2427759" y="745773"/>
                  </a:lnTo>
                  <a:lnTo>
                    <a:pt x="2429346" y="759610"/>
                  </a:lnTo>
                  <a:lnTo>
                    <a:pt x="2430027" y="773447"/>
                  </a:lnTo>
                  <a:lnTo>
                    <a:pt x="2430934" y="787737"/>
                  </a:lnTo>
                  <a:lnTo>
                    <a:pt x="2431160" y="801801"/>
                  </a:lnTo>
                  <a:lnTo>
                    <a:pt x="2430934" y="813142"/>
                  </a:lnTo>
                  <a:lnTo>
                    <a:pt x="2430480" y="824711"/>
                  </a:lnTo>
                  <a:lnTo>
                    <a:pt x="2429800" y="836052"/>
                  </a:lnTo>
                  <a:lnTo>
                    <a:pt x="2428893" y="847167"/>
                  </a:lnTo>
                  <a:lnTo>
                    <a:pt x="2514601" y="863045"/>
                  </a:lnTo>
                  <a:lnTo>
                    <a:pt x="2497142" y="945158"/>
                  </a:lnTo>
                  <a:lnTo>
                    <a:pt x="2415062" y="929961"/>
                  </a:lnTo>
                  <a:lnTo>
                    <a:pt x="2411434" y="942890"/>
                  </a:lnTo>
                  <a:lnTo>
                    <a:pt x="2407580" y="955593"/>
                  </a:lnTo>
                  <a:lnTo>
                    <a:pt x="2403725" y="968068"/>
                  </a:lnTo>
                  <a:lnTo>
                    <a:pt x="2399190" y="980771"/>
                  </a:lnTo>
                  <a:lnTo>
                    <a:pt x="2394655" y="992793"/>
                  </a:lnTo>
                  <a:lnTo>
                    <a:pt x="2389440" y="1005042"/>
                  </a:lnTo>
                  <a:lnTo>
                    <a:pt x="2384225" y="1017064"/>
                  </a:lnTo>
                  <a:lnTo>
                    <a:pt x="2378330" y="1029086"/>
                  </a:lnTo>
                  <a:lnTo>
                    <a:pt x="2443178" y="1071050"/>
                  </a:lnTo>
                  <a:lnTo>
                    <a:pt x="2395562" y="1141141"/>
                  </a:lnTo>
                  <a:lnTo>
                    <a:pt x="2335023" y="1101446"/>
                  </a:lnTo>
                  <a:lnTo>
                    <a:pt x="2326633" y="1112560"/>
                  </a:lnTo>
                  <a:lnTo>
                    <a:pt x="2318017" y="1123675"/>
                  </a:lnTo>
                  <a:lnTo>
                    <a:pt x="2308948" y="1134336"/>
                  </a:lnTo>
                  <a:lnTo>
                    <a:pt x="2299878" y="1144544"/>
                  </a:lnTo>
                  <a:lnTo>
                    <a:pt x="2290355" y="1154751"/>
                  </a:lnTo>
                  <a:lnTo>
                    <a:pt x="2280832" y="1164505"/>
                  </a:lnTo>
                  <a:lnTo>
                    <a:pt x="2270628" y="1174259"/>
                  </a:lnTo>
                  <a:lnTo>
                    <a:pt x="2260425" y="1183332"/>
                  </a:lnTo>
                  <a:lnTo>
                    <a:pt x="2297157" y="1237998"/>
                  </a:lnTo>
                  <a:lnTo>
                    <a:pt x="2226641" y="1285180"/>
                  </a:lnTo>
                  <a:lnTo>
                    <a:pt x="2191723" y="1233462"/>
                  </a:lnTo>
                  <a:lnTo>
                    <a:pt x="2179252" y="1240494"/>
                  </a:lnTo>
                  <a:lnTo>
                    <a:pt x="2167008" y="1247299"/>
                  </a:lnTo>
                  <a:lnTo>
                    <a:pt x="2154084" y="1253877"/>
                  </a:lnTo>
                  <a:lnTo>
                    <a:pt x="2141160" y="1259774"/>
                  </a:lnTo>
                  <a:lnTo>
                    <a:pt x="2128236" y="1265445"/>
                  </a:lnTo>
                  <a:lnTo>
                    <a:pt x="2114858" y="1270662"/>
                  </a:lnTo>
                  <a:lnTo>
                    <a:pt x="2101480" y="1275653"/>
                  </a:lnTo>
                  <a:lnTo>
                    <a:pt x="2087876" y="1279962"/>
                  </a:lnTo>
                  <a:lnTo>
                    <a:pt x="2098759" y="1338712"/>
                  </a:lnTo>
                  <a:lnTo>
                    <a:pt x="2015773" y="1355951"/>
                  </a:lnTo>
                  <a:lnTo>
                    <a:pt x="2004662" y="1297202"/>
                  </a:lnTo>
                  <a:lnTo>
                    <a:pt x="1991965" y="1298336"/>
                  </a:lnTo>
                  <a:lnTo>
                    <a:pt x="1979267" y="1299470"/>
                  </a:lnTo>
                  <a:lnTo>
                    <a:pt x="1966343" y="1299924"/>
                  </a:lnTo>
                  <a:lnTo>
                    <a:pt x="1953192" y="1300150"/>
                  </a:lnTo>
                  <a:lnTo>
                    <a:pt x="1937774" y="1299924"/>
                  </a:lnTo>
                  <a:lnTo>
                    <a:pt x="1922356" y="1298789"/>
                  </a:lnTo>
                  <a:lnTo>
                    <a:pt x="1906937" y="1297655"/>
                  </a:lnTo>
                  <a:lnTo>
                    <a:pt x="1891519" y="1295841"/>
                  </a:lnTo>
                  <a:lnTo>
                    <a:pt x="1878368" y="1357312"/>
                  </a:lnTo>
                  <a:lnTo>
                    <a:pt x="1803886" y="1343802"/>
                  </a:lnTo>
                  <a:lnTo>
                    <a:pt x="1817914" y="1365194"/>
                  </a:lnTo>
                  <a:lnTo>
                    <a:pt x="1760991" y="1403737"/>
                  </a:lnTo>
                  <a:lnTo>
                    <a:pt x="1765073" y="1412806"/>
                  </a:lnTo>
                  <a:lnTo>
                    <a:pt x="1769155" y="1421875"/>
                  </a:lnTo>
                  <a:lnTo>
                    <a:pt x="1773237" y="1430944"/>
                  </a:lnTo>
                  <a:lnTo>
                    <a:pt x="1776866" y="1440467"/>
                  </a:lnTo>
                  <a:lnTo>
                    <a:pt x="1780268" y="1449763"/>
                  </a:lnTo>
                  <a:lnTo>
                    <a:pt x="1783670" y="1459285"/>
                  </a:lnTo>
                  <a:lnTo>
                    <a:pt x="1786391" y="1468808"/>
                  </a:lnTo>
                  <a:lnTo>
                    <a:pt x="1789112" y="1478557"/>
                  </a:lnTo>
                  <a:lnTo>
                    <a:pt x="1858055" y="1464047"/>
                  </a:lnTo>
                  <a:lnTo>
                    <a:pt x="1870075" y="1528664"/>
                  </a:lnTo>
                  <a:lnTo>
                    <a:pt x="1801359" y="1542948"/>
                  </a:lnTo>
                  <a:lnTo>
                    <a:pt x="1802266" y="1554057"/>
                  </a:lnTo>
                  <a:lnTo>
                    <a:pt x="1802946" y="1564940"/>
                  </a:lnTo>
                  <a:lnTo>
                    <a:pt x="1803627" y="1576277"/>
                  </a:lnTo>
                  <a:lnTo>
                    <a:pt x="1803854" y="1587386"/>
                  </a:lnTo>
                  <a:lnTo>
                    <a:pt x="1803627" y="1596455"/>
                  </a:lnTo>
                  <a:lnTo>
                    <a:pt x="1803173" y="1605524"/>
                  </a:lnTo>
                  <a:lnTo>
                    <a:pt x="1802720" y="1614367"/>
                  </a:lnTo>
                  <a:lnTo>
                    <a:pt x="1802039" y="1623436"/>
                  </a:lnTo>
                  <a:lnTo>
                    <a:pt x="1868941" y="1636133"/>
                  </a:lnTo>
                  <a:lnTo>
                    <a:pt x="1855334" y="1700977"/>
                  </a:lnTo>
                  <a:lnTo>
                    <a:pt x="1791154" y="1688960"/>
                  </a:lnTo>
                  <a:lnTo>
                    <a:pt x="1788659" y="1699163"/>
                  </a:lnTo>
                  <a:lnTo>
                    <a:pt x="1785711" y="1709365"/>
                  </a:lnTo>
                  <a:lnTo>
                    <a:pt x="1782309" y="1719115"/>
                  </a:lnTo>
                  <a:lnTo>
                    <a:pt x="1778907" y="1729091"/>
                  </a:lnTo>
                  <a:lnTo>
                    <a:pt x="1775278" y="1738840"/>
                  </a:lnTo>
                  <a:lnTo>
                    <a:pt x="1771196" y="1748363"/>
                  </a:lnTo>
                  <a:lnTo>
                    <a:pt x="1767114" y="1758112"/>
                  </a:lnTo>
                  <a:lnTo>
                    <a:pt x="1762578" y="1767408"/>
                  </a:lnTo>
                  <a:lnTo>
                    <a:pt x="1813152" y="1800737"/>
                  </a:lnTo>
                  <a:lnTo>
                    <a:pt x="1775959" y="1855831"/>
                  </a:lnTo>
                  <a:lnTo>
                    <a:pt x="1728787" y="1824543"/>
                  </a:lnTo>
                  <a:lnTo>
                    <a:pt x="1722211" y="1833385"/>
                  </a:lnTo>
                  <a:lnTo>
                    <a:pt x="1715634" y="1842228"/>
                  </a:lnTo>
                  <a:lnTo>
                    <a:pt x="1708604" y="1850617"/>
                  </a:lnTo>
                  <a:lnTo>
                    <a:pt x="1701573" y="1859006"/>
                  </a:lnTo>
                  <a:lnTo>
                    <a:pt x="1694089" y="1866714"/>
                  </a:lnTo>
                  <a:lnTo>
                    <a:pt x="1686378" y="1874650"/>
                  </a:lnTo>
                  <a:lnTo>
                    <a:pt x="1678668" y="1882132"/>
                  </a:lnTo>
                  <a:lnTo>
                    <a:pt x="1670730" y="1889614"/>
                  </a:lnTo>
                  <a:lnTo>
                    <a:pt x="1699305" y="1932919"/>
                  </a:lnTo>
                  <a:lnTo>
                    <a:pt x="1644196" y="1970329"/>
                  </a:lnTo>
                  <a:lnTo>
                    <a:pt x="1616982" y="1929064"/>
                  </a:lnTo>
                  <a:lnTo>
                    <a:pt x="1607457" y="1934959"/>
                  </a:lnTo>
                  <a:lnTo>
                    <a:pt x="1597932" y="1940174"/>
                  </a:lnTo>
                  <a:lnTo>
                    <a:pt x="1587727" y="1945162"/>
                  </a:lnTo>
                  <a:lnTo>
                    <a:pt x="1577975" y="1950150"/>
                  </a:lnTo>
                  <a:lnTo>
                    <a:pt x="1567543" y="1954684"/>
                  </a:lnTo>
                  <a:lnTo>
                    <a:pt x="1557337" y="1958539"/>
                  </a:lnTo>
                  <a:lnTo>
                    <a:pt x="1546678" y="1962393"/>
                  </a:lnTo>
                  <a:lnTo>
                    <a:pt x="1536019" y="1966021"/>
                  </a:lnTo>
                  <a:lnTo>
                    <a:pt x="1544637" y="2012273"/>
                  </a:lnTo>
                  <a:lnTo>
                    <a:pt x="1480003" y="2026104"/>
                  </a:lnTo>
                  <a:lnTo>
                    <a:pt x="1471159" y="1979624"/>
                  </a:lnTo>
                  <a:lnTo>
                    <a:pt x="1461407" y="1980531"/>
                  </a:lnTo>
                  <a:lnTo>
                    <a:pt x="1451202" y="1981438"/>
                  </a:lnTo>
                  <a:lnTo>
                    <a:pt x="1441450" y="1981892"/>
                  </a:lnTo>
                  <a:lnTo>
                    <a:pt x="1431244" y="1981892"/>
                  </a:lnTo>
                  <a:lnTo>
                    <a:pt x="1418998" y="1981665"/>
                  </a:lnTo>
                  <a:lnTo>
                    <a:pt x="1406752" y="1980985"/>
                  </a:lnTo>
                  <a:lnTo>
                    <a:pt x="1394959" y="1979851"/>
                  </a:lnTo>
                  <a:lnTo>
                    <a:pt x="1382939" y="1978491"/>
                  </a:lnTo>
                  <a:lnTo>
                    <a:pt x="1372734" y="2027237"/>
                  </a:lnTo>
                  <a:lnTo>
                    <a:pt x="1308553" y="2015221"/>
                  </a:lnTo>
                  <a:lnTo>
                    <a:pt x="1318985" y="1963754"/>
                  </a:lnTo>
                  <a:lnTo>
                    <a:pt x="1309007" y="1960126"/>
                  </a:lnTo>
                  <a:lnTo>
                    <a:pt x="1299028" y="1956272"/>
                  </a:lnTo>
                  <a:lnTo>
                    <a:pt x="1289276" y="1952190"/>
                  </a:lnTo>
                  <a:lnTo>
                    <a:pt x="1279525" y="1947883"/>
                  </a:lnTo>
                  <a:lnTo>
                    <a:pt x="1269773" y="1942895"/>
                  </a:lnTo>
                  <a:lnTo>
                    <a:pt x="1260475" y="1937907"/>
                  </a:lnTo>
                  <a:lnTo>
                    <a:pt x="1251176" y="1932692"/>
                  </a:lnTo>
                  <a:lnTo>
                    <a:pt x="1242105" y="1927024"/>
                  </a:lnTo>
                  <a:lnTo>
                    <a:pt x="1209675" y="1975317"/>
                  </a:lnTo>
                  <a:lnTo>
                    <a:pt x="1155473" y="1939267"/>
                  </a:lnTo>
                  <a:lnTo>
                    <a:pt x="1189944" y="1888027"/>
                  </a:lnTo>
                  <a:lnTo>
                    <a:pt x="1182460" y="1880998"/>
                  </a:lnTo>
                  <a:lnTo>
                    <a:pt x="1175203" y="1873970"/>
                  </a:lnTo>
                  <a:lnTo>
                    <a:pt x="1168173" y="1866488"/>
                  </a:lnTo>
                  <a:lnTo>
                    <a:pt x="1161142" y="1859006"/>
                  </a:lnTo>
                  <a:lnTo>
                    <a:pt x="1154566" y="1851070"/>
                  </a:lnTo>
                  <a:lnTo>
                    <a:pt x="1147989" y="1843361"/>
                  </a:lnTo>
                  <a:lnTo>
                    <a:pt x="1141412" y="1835199"/>
                  </a:lnTo>
                  <a:lnTo>
                    <a:pt x="1135289" y="1827037"/>
                  </a:lnTo>
                  <a:lnTo>
                    <a:pt x="1080633" y="1863994"/>
                  </a:lnTo>
                  <a:lnTo>
                    <a:pt x="1044575" y="1809806"/>
                  </a:lnTo>
                  <a:lnTo>
                    <a:pt x="1101498" y="1771262"/>
                  </a:lnTo>
                  <a:lnTo>
                    <a:pt x="1097189" y="1761966"/>
                  </a:lnTo>
                  <a:lnTo>
                    <a:pt x="1093107" y="1753351"/>
                  </a:lnTo>
                  <a:lnTo>
                    <a:pt x="1089478" y="1743828"/>
                  </a:lnTo>
                  <a:lnTo>
                    <a:pt x="1085623" y="1734759"/>
                  </a:lnTo>
                  <a:lnTo>
                    <a:pt x="1082448" y="1725236"/>
                  </a:lnTo>
                  <a:lnTo>
                    <a:pt x="1079046" y="1715941"/>
                  </a:lnTo>
                  <a:lnTo>
                    <a:pt x="1076098" y="1706418"/>
                  </a:lnTo>
                  <a:lnTo>
                    <a:pt x="1073376" y="1696442"/>
                  </a:lnTo>
                  <a:lnTo>
                    <a:pt x="1004660" y="1710953"/>
                  </a:lnTo>
                  <a:lnTo>
                    <a:pt x="992187" y="1646335"/>
                  </a:lnTo>
                  <a:lnTo>
                    <a:pt x="1061130" y="1631825"/>
                  </a:lnTo>
                  <a:lnTo>
                    <a:pt x="1060223" y="1620715"/>
                  </a:lnTo>
                  <a:lnTo>
                    <a:pt x="1059316" y="1609832"/>
                  </a:lnTo>
                  <a:lnTo>
                    <a:pt x="1058862" y="1598723"/>
                  </a:lnTo>
                  <a:lnTo>
                    <a:pt x="1058635" y="1587386"/>
                  </a:lnTo>
                  <a:lnTo>
                    <a:pt x="1058862" y="1578317"/>
                  </a:lnTo>
                  <a:lnTo>
                    <a:pt x="1059089" y="1569248"/>
                  </a:lnTo>
                  <a:lnTo>
                    <a:pt x="1059542" y="1560406"/>
                  </a:lnTo>
                  <a:lnTo>
                    <a:pt x="1060450" y="1551337"/>
                  </a:lnTo>
                  <a:lnTo>
                    <a:pt x="993548" y="1538867"/>
                  </a:lnTo>
                  <a:lnTo>
                    <a:pt x="1007155" y="1474023"/>
                  </a:lnTo>
                  <a:lnTo>
                    <a:pt x="1071335" y="1486039"/>
                  </a:lnTo>
                  <a:lnTo>
                    <a:pt x="1074057" y="1475836"/>
                  </a:lnTo>
                  <a:lnTo>
                    <a:pt x="1076778" y="1465860"/>
                  </a:lnTo>
                  <a:lnTo>
                    <a:pt x="1080180" y="1455658"/>
                  </a:lnTo>
                  <a:lnTo>
                    <a:pt x="1083582" y="1445908"/>
                  </a:lnTo>
                  <a:lnTo>
                    <a:pt x="1087210" y="1436159"/>
                  </a:lnTo>
                  <a:lnTo>
                    <a:pt x="1091292" y="1426410"/>
                  </a:lnTo>
                  <a:lnTo>
                    <a:pt x="1095375" y="1417114"/>
                  </a:lnTo>
                  <a:lnTo>
                    <a:pt x="1099683" y="1407818"/>
                  </a:lnTo>
                  <a:lnTo>
                    <a:pt x="1049337" y="1374263"/>
                  </a:lnTo>
                  <a:lnTo>
                    <a:pt x="1082596" y="1324488"/>
                  </a:lnTo>
                  <a:lnTo>
                    <a:pt x="1072071" y="1329961"/>
                  </a:lnTo>
                  <a:lnTo>
                    <a:pt x="1054392" y="1338574"/>
                  </a:lnTo>
                  <a:lnTo>
                    <a:pt x="1036486" y="1346733"/>
                  </a:lnTo>
                  <a:lnTo>
                    <a:pt x="1018581" y="1354213"/>
                  </a:lnTo>
                  <a:lnTo>
                    <a:pt x="1000222" y="1361012"/>
                  </a:lnTo>
                  <a:lnTo>
                    <a:pt x="981410" y="1367585"/>
                  </a:lnTo>
                  <a:lnTo>
                    <a:pt x="962597" y="1373478"/>
                  </a:lnTo>
                  <a:lnTo>
                    <a:pt x="978010" y="1451444"/>
                  </a:lnTo>
                  <a:lnTo>
                    <a:pt x="863550" y="1474335"/>
                  </a:lnTo>
                  <a:lnTo>
                    <a:pt x="847911" y="1396142"/>
                  </a:lnTo>
                  <a:lnTo>
                    <a:pt x="830458" y="1397955"/>
                  </a:lnTo>
                  <a:lnTo>
                    <a:pt x="812779" y="1399089"/>
                  </a:lnTo>
                  <a:lnTo>
                    <a:pt x="794874" y="1399995"/>
                  </a:lnTo>
                  <a:lnTo>
                    <a:pt x="776968" y="1400222"/>
                  </a:lnTo>
                  <a:lnTo>
                    <a:pt x="766089" y="1399995"/>
                  </a:lnTo>
                  <a:lnTo>
                    <a:pt x="755209" y="1399542"/>
                  </a:lnTo>
                  <a:lnTo>
                    <a:pt x="744557" y="1399089"/>
                  </a:lnTo>
                  <a:lnTo>
                    <a:pt x="733904" y="1398635"/>
                  </a:lnTo>
                  <a:lnTo>
                    <a:pt x="723251" y="1397729"/>
                  </a:lnTo>
                  <a:lnTo>
                    <a:pt x="712599" y="1396822"/>
                  </a:lnTo>
                  <a:lnTo>
                    <a:pt x="701946" y="1395689"/>
                  </a:lnTo>
                  <a:lnTo>
                    <a:pt x="691520" y="1394329"/>
                  </a:lnTo>
                  <a:lnTo>
                    <a:pt x="673614" y="1476375"/>
                  </a:lnTo>
                  <a:lnTo>
                    <a:pt x="559381" y="1455977"/>
                  </a:lnTo>
                  <a:lnTo>
                    <a:pt x="578420" y="1369398"/>
                  </a:lnTo>
                  <a:lnTo>
                    <a:pt x="560514" y="1363505"/>
                  </a:lnTo>
                  <a:lnTo>
                    <a:pt x="542835" y="1356932"/>
                  </a:lnTo>
                  <a:lnTo>
                    <a:pt x="525609" y="1350133"/>
                  </a:lnTo>
                  <a:lnTo>
                    <a:pt x="508157" y="1342654"/>
                  </a:lnTo>
                  <a:lnTo>
                    <a:pt x="491158" y="1334721"/>
                  </a:lnTo>
                  <a:lnTo>
                    <a:pt x="474613" y="1326562"/>
                  </a:lnTo>
                  <a:lnTo>
                    <a:pt x="458294" y="1317723"/>
                  </a:lnTo>
                  <a:lnTo>
                    <a:pt x="441975" y="1308430"/>
                  </a:lnTo>
                  <a:lnTo>
                    <a:pt x="384857" y="1388890"/>
                  </a:lnTo>
                  <a:lnTo>
                    <a:pt x="288530" y="1328602"/>
                  </a:lnTo>
                  <a:lnTo>
                    <a:pt x="349726" y="1242249"/>
                  </a:lnTo>
                  <a:lnTo>
                    <a:pt x="336580" y="1230690"/>
                  </a:lnTo>
                  <a:lnTo>
                    <a:pt x="323434" y="1218678"/>
                  </a:lnTo>
                  <a:lnTo>
                    <a:pt x="310968" y="1206439"/>
                  </a:lnTo>
                  <a:lnTo>
                    <a:pt x="298729" y="1193747"/>
                  </a:lnTo>
                  <a:lnTo>
                    <a:pt x="286716" y="1181055"/>
                  </a:lnTo>
                  <a:lnTo>
                    <a:pt x="275157" y="1167683"/>
                  </a:lnTo>
                  <a:lnTo>
                    <a:pt x="264051" y="1153857"/>
                  </a:lnTo>
                  <a:lnTo>
                    <a:pt x="253172" y="1140032"/>
                  </a:lnTo>
                  <a:lnTo>
                    <a:pt x="155711" y="1202359"/>
                  </a:lnTo>
                  <a:lnTo>
                    <a:pt x="92248" y="1111021"/>
                  </a:lnTo>
                  <a:lnTo>
                    <a:pt x="193109" y="1046200"/>
                  </a:lnTo>
                  <a:lnTo>
                    <a:pt x="185629" y="1031468"/>
                  </a:lnTo>
                  <a:lnTo>
                    <a:pt x="178603" y="1016283"/>
                  </a:lnTo>
                  <a:lnTo>
                    <a:pt x="171350" y="1000871"/>
                  </a:lnTo>
                  <a:lnTo>
                    <a:pt x="165230" y="985232"/>
                  </a:lnTo>
                  <a:lnTo>
                    <a:pt x="159111" y="969594"/>
                  </a:lnTo>
                  <a:lnTo>
                    <a:pt x="153218" y="953502"/>
                  </a:lnTo>
                  <a:lnTo>
                    <a:pt x="148004" y="937183"/>
                  </a:lnTo>
                  <a:lnTo>
                    <a:pt x="143018" y="921091"/>
                  </a:lnTo>
                  <a:lnTo>
                    <a:pt x="21305" y="945342"/>
                  </a:lnTo>
                  <a:lnTo>
                    <a:pt x="0" y="837005"/>
                  </a:lnTo>
                  <a:lnTo>
                    <a:pt x="121713" y="812754"/>
                  </a:lnTo>
                  <a:lnTo>
                    <a:pt x="119673" y="794169"/>
                  </a:lnTo>
                  <a:lnTo>
                    <a:pt x="118540" y="775584"/>
                  </a:lnTo>
                  <a:lnTo>
                    <a:pt x="117633" y="756999"/>
                  </a:lnTo>
                  <a:lnTo>
                    <a:pt x="117180" y="738188"/>
                  </a:lnTo>
                  <a:lnTo>
                    <a:pt x="117406" y="723002"/>
                  </a:lnTo>
                  <a:lnTo>
                    <a:pt x="118313" y="707817"/>
                  </a:lnTo>
                  <a:lnTo>
                    <a:pt x="118993" y="692632"/>
                  </a:lnTo>
                  <a:lnTo>
                    <a:pt x="120353" y="677673"/>
                  </a:lnTo>
                  <a:lnTo>
                    <a:pt x="2040" y="656595"/>
                  </a:lnTo>
                  <a:lnTo>
                    <a:pt x="25838" y="547805"/>
                  </a:lnTo>
                  <a:lnTo>
                    <a:pt x="139392" y="567976"/>
                  </a:lnTo>
                  <a:lnTo>
                    <a:pt x="144151" y="550978"/>
                  </a:lnTo>
                  <a:lnTo>
                    <a:pt x="149591" y="533979"/>
                  </a:lnTo>
                  <a:lnTo>
                    <a:pt x="155257" y="516981"/>
                  </a:lnTo>
                  <a:lnTo>
                    <a:pt x="161377" y="500662"/>
                  </a:lnTo>
                  <a:lnTo>
                    <a:pt x="167950" y="484344"/>
                  </a:lnTo>
                  <a:lnTo>
                    <a:pt x="174750" y="468025"/>
                  </a:lnTo>
                  <a:lnTo>
                    <a:pt x="182229" y="452160"/>
                  </a:lnTo>
                  <a:lnTo>
                    <a:pt x="189935" y="436521"/>
                  </a:lnTo>
                  <a:lnTo>
                    <a:pt x="100634" y="380313"/>
                  </a:lnTo>
                  <a:lnTo>
                    <a:pt x="166363" y="287614"/>
                  </a:lnTo>
                  <a:lnTo>
                    <a:pt x="250225" y="339970"/>
                  </a:lnTo>
                  <a:lnTo>
                    <a:pt x="261558" y="325464"/>
                  </a:lnTo>
                  <a:lnTo>
                    <a:pt x="273344" y="310732"/>
                  </a:lnTo>
                  <a:lnTo>
                    <a:pt x="285583" y="296680"/>
                  </a:lnTo>
                  <a:lnTo>
                    <a:pt x="298502" y="282628"/>
                  </a:lnTo>
                  <a:lnTo>
                    <a:pt x="311422" y="269483"/>
                  </a:lnTo>
                  <a:lnTo>
                    <a:pt x="325021" y="256337"/>
                  </a:lnTo>
                  <a:lnTo>
                    <a:pt x="338620" y="243645"/>
                  </a:lnTo>
                  <a:lnTo>
                    <a:pt x="353126" y="231179"/>
                  </a:lnTo>
                  <a:lnTo>
                    <a:pt x="302356" y="158653"/>
                  </a:lnTo>
                  <a:lnTo>
                    <a:pt x="399817" y="96098"/>
                  </a:lnTo>
                  <a:lnTo>
                    <a:pt x="447868" y="164772"/>
                  </a:lnTo>
                  <a:lnTo>
                    <a:pt x="464640" y="155253"/>
                  </a:lnTo>
                  <a:lnTo>
                    <a:pt x="482092" y="146187"/>
                  </a:lnTo>
                  <a:lnTo>
                    <a:pt x="499545" y="137801"/>
                  </a:lnTo>
                  <a:lnTo>
                    <a:pt x="517450" y="129642"/>
                  </a:lnTo>
                  <a:lnTo>
                    <a:pt x="535582" y="122389"/>
                  </a:lnTo>
                  <a:lnTo>
                    <a:pt x="553941" y="115363"/>
                  </a:lnTo>
                  <a:lnTo>
                    <a:pt x="572753" y="109017"/>
                  </a:lnTo>
                  <a:lnTo>
                    <a:pt x="591566" y="103124"/>
                  </a:lnTo>
                  <a:lnTo>
                    <a:pt x="575926" y="24931"/>
                  </a:lnTo>
                  <a:lnTo>
                    <a:pt x="690613" y="2267"/>
                  </a:lnTo>
                  <a:lnTo>
                    <a:pt x="706026" y="80233"/>
                  </a:lnTo>
                  <a:lnTo>
                    <a:pt x="723705" y="78420"/>
                  </a:lnTo>
                  <a:lnTo>
                    <a:pt x="741384" y="77513"/>
                  </a:lnTo>
                  <a:lnTo>
                    <a:pt x="759063" y="76607"/>
                  </a:lnTo>
                  <a:lnTo>
                    <a:pt x="776968" y="76380"/>
                  </a:lnTo>
                  <a:lnTo>
                    <a:pt x="787848" y="76380"/>
                  </a:lnTo>
                  <a:lnTo>
                    <a:pt x="798727" y="76607"/>
                  </a:lnTo>
                  <a:lnTo>
                    <a:pt x="809380" y="77060"/>
                  </a:lnTo>
                  <a:lnTo>
                    <a:pt x="820032" y="77967"/>
                  </a:lnTo>
                  <a:lnTo>
                    <a:pt x="830685" y="78646"/>
                  </a:lnTo>
                  <a:lnTo>
                    <a:pt x="841338" y="79780"/>
                  </a:lnTo>
                  <a:lnTo>
                    <a:pt x="851764" y="80686"/>
                  </a:lnTo>
                  <a:lnTo>
                    <a:pt x="862417" y="82046"/>
                  </a:lnTo>
                  <a:lnTo>
                    <a:pt x="880549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anchor="ctr" anchorCtr="1">
              <a:normAutofit fontScale="92500" lnSpcReduction="1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11"/>
              </p:custDataLst>
            </p:nvPr>
          </p:nvSpPr>
          <p:spPr>
            <a:xfrm>
              <a:off x="7872287" y="4864472"/>
              <a:ext cx="289186" cy="289230"/>
            </a:xfrm>
            <a:prstGeom prst="ellipse">
              <a:avLst/>
            </a:prstGeom>
            <a:solidFill>
              <a:srgbClr val="B2DA4D"/>
            </a:solidFill>
            <a:ln>
              <a:noFill/>
            </a:ln>
            <a:effectLst>
              <a:outerShdw blurRad="127000" dist="38100" dir="4020000" sx="98000" sy="98000" algn="ctr" rotWithShape="0">
                <a:srgbClr val="474747">
                  <a:alpha val="92941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h="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12"/>
              </p:custDataLst>
            </p:nvPr>
          </p:nvCxnSpPr>
          <p:spPr>
            <a:xfrm>
              <a:off x="8016879" y="5304311"/>
              <a:ext cx="0" cy="1043026"/>
            </a:xfrm>
            <a:prstGeom prst="line">
              <a:avLst/>
            </a:prstGeom>
            <a:gradFill>
              <a:gsLst>
                <a:gs pos="0">
                  <a:srgbClr val="6D82D1">
                    <a:lumMod val="60000"/>
                    <a:lumOff val="40000"/>
                  </a:srgbClr>
                </a:gs>
                <a:gs pos="64000">
                  <a:srgbClr val="6D82D1"/>
                </a:gs>
              </a:gsLst>
              <a:lin ang="3600000" scaled="0"/>
            </a:gradFill>
            <a:ln w="19050">
              <a:solidFill>
                <a:srgbClr val="70A623"/>
              </a:solidFill>
            </a:ln>
            <a:effectLst>
              <a:outerShdw blurRad="127000" dist="38100" dir="4020000" sx="98000" sy="98000" algn="ctr" rotWithShape="0">
                <a:srgbClr val="474747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</p:cxnSp>
        <p:sp>
          <p:nvSpPr>
            <p:cNvPr id="34" name="椭圆 33"/>
            <p:cNvSpPr/>
            <p:nvPr>
              <p:custDataLst>
                <p:tags r:id="rId13"/>
              </p:custDataLst>
            </p:nvPr>
          </p:nvSpPr>
          <p:spPr>
            <a:xfrm>
              <a:off x="5428444" y="4864472"/>
              <a:ext cx="289186" cy="289230"/>
            </a:xfrm>
            <a:prstGeom prst="ellipse">
              <a:avLst/>
            </a:prstGeom>
            <a:solidFill>
              <a:srgbClr val="B2DA4D"/>
            </a:solidFill>
            <a:ln>
              <a:noFill/>
            </a:ln>
            <a:effectLst>
              <a:outerShdw blurRad="127000" dist="38100" dir="4020000" sx="98000" sy="98000" algn="ctr" rotWithShape="0">
                <a:srgbClr val="474747">
                  <a:alpha val="92941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h="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34"/>
            <p:cNvCxnSpPr/>
            <p:nvPr>
              <p:custDataLst>
                <p:tags r:id="rId14"/>
              </p:custDataLst>
            </p:nvPr>
          </p:nvCxnSpPr>
          <p:spPr>
            <a:xfrm>
              <a:off x="5573037" y="5304311"/>
              <a:ext cx="0" cy="1043026"/>
            </a:xfrm>
            <a:prstGeom prst="line">
              <a:avLst/>
            </a:prstGeom>
            <a:gradFill>
              <a:gsLst>
                <a:gs pos="0">
                  <a:srgbClr val="6D82D1">
                    <a:lumMod val="60000"/>
                    <a:lumOff val="40000"/>
                  </a:srgbClr>
                </a:gs>
                <a:gs pos="64000">
                  <a:srgbClr val="6D82D1"/>
                </a:gs>
              </a:gsLst>
              <a:lin ang="3600000" scaled="0"/>
            </a:gradFill>
            <a:ln w="19050">
              <a:solidFill>
                <a:srgbClr val="86C62A"/>
              </a:solidFill>
            </a:ln>
            <a:effectLst>
              <a:outerShdw blurRad="127000" dist="38100" dir="4020000" sx="98000" sy="98000" algn="ctr" rotWithShape="0">
                <a:srgbClr val="474747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</p:cxnSp>
        <p:sp>
          <p:nvSpPr>
            <p:cNvPr id="36" name="椭圆 35"/>
            <p:cNvSpPr/>
            <p:nvPr>
              <p:custDataLst>
                <p:tags r:id="rId15"/>
              </p:custDataLst>
            </p:nvPr>
          </p:nvSpPr>
          <p:spPr>
            <a:xfrm flipV="1">
              <a:off x="4061180" y="2267396"/>
              <a:ext cx="289186" cy="289230"/>
            </a:xfrm>
            <a:prstGeom prst="ellipse">
              <a:avLst/>
            </a:prstGeom>
            <a:solidFill>
              <a:srgbClr val="BFE956"/>
            </a:solidFill>
            <a:ln>
              <a:noFill/>
            </a:ln>
            <a:effectLst>
              <a:outerShdw blurRad="127000" dist="38100" dir="4020000" sx="98000" sy="98000" algn="ctr" rotWithShape="0">
                <a:srgbClr val="474747">
                  <a:alpha val="92941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h="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7" name="直接连接符 36"/>
            <p:cNvCxnSpPr/>
            <p:nvPr>
              <p:custDataLst>
                <p:tags r:id="rId16"/>
              </p:custDataLst>
            </p:nvPr>
          </p:nvCxnSpPr>
          <p:spPr>
            <a:xfrm flipV="1">
              <a:off x="4205773" y="1073760"/>
              <a:ext cx="0" cy="1043026"/>
            </a:xfrm>
            <a:prstGeom prst="line">
              <a:avLst/>
            </a:prstGeom>
            <a:gradFill>
              <a:gsLst>
                <a:gs pos="0">
                  <a:srgbClr val="6D82D1">
                    <a:lumMod val="60000"/>
                    <a:lumOff val="40000"/>
                  </a:srgbClr>
                </a:gs>
                <a:gs pos="64000">
                  <a:srgbClr val="6D82D1"/>
                </a:gs>
              </a:gsLst>
              <a:lin ang="3600000" scaled="0"/>
            </a:gradFill>
            <a:ln w="19050">
              <a:solidFill>
                <a:srgbClr val="A5CC44"/>
              </a:solidFill>
            </a:ln>
            <a:effectLst>
              <a:outerShdw blurRad="127000" dist="38100" dir="4020000" sx="98000" sy="98000" algn="ctr" rotWithShape="0">
                <a:srgbClr val="474747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</p:cxnSp>
        <p:sp>
          <p:nvSpPr>
            <p:cNvPr id="38" name="椭圆 37"/>
            <p:cNvSpPr/>
            <p:nvPr>
              <p:custDataLst>
                <p:tags r:id="rId17"/>
              </p:custDataLst>
            </p:nvPr>
          </p:nvSpPr>
          <p:spPr>
            <a:xfrm flipV="1">
              <a:off x="6561961" y="2267396"/>
              <a:ext cx="289186" cy="289230"/>
            </a:xfrm>
            <a:prstGeom prst="ellipse">
              <a:avLst/>
            </a:prstGeom>
            <a:solidFill>
              <a:srgbClr val="B2DA4D"/>
            </a:solidFill>
            <a:ln>
              <a:noFill/>
            </a:ln>
            <a:effectLst>
              <a:outerShdw blurRad="127000" dist="38100" dir="4020000" sx="98000" sy="98000" algn="ctr" rotWithShape="0">
                <a:srgbClr val="474747">
                  <a:alpha val="92941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h="0"/>
            </a:sp3d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9" name="直接连接符 38"/>
            <p:cNvCxnSpPr/>
            <p:nvPr>
              <p:custDataLst>
                <p:tags r:id="rId18"/>
              </p:custDataLst>
            </p:nvPr>
          </p:nvCxnSpPr>
          <p:spPr>
            <a:xfrm flipV="1">
              <a:off x="6706554" y="1073760"/>
              <a:ext cx="0" cy="1043026"/>
            </a:xfrm>
            <a:prstGeom prst="line">
              <a:avLst/>
            </a:prstGeom>
            <a:gradFill>
              <a:gsLst>
                <a:gs pos="0">
                  <a:srgbClr val="6D82D1">
                    <a:lumMod val="60000"/>
                    <a:lumOff val="40000"/>
                  </a:srgbClr>
                </a:gs>
                <a:gs pos="64000">
                  <a:srgbClr val="6D82D1"/>
                </a:gs>
              </a:gsLst>
              <a:lin ang="3600000" scaled="0"/>
            </a:gradFill>
            <a:ln w="19050">
              <a:solidFill>
                <a:srgbClr val="86C62A"/>
              </a:solidFill>
            </a:ln>
            <a:effectLst>
              <a:outerShdw blurRad="127000" dist="38100" dir="4020000" sx="98000" sy="98000" algn="ctr" rotWithShape="0">
                <a:srgbClr val="474747">
                  <a:alpha val="93000"/>
                </a:srgbClr>
              </a:outerShdw>
            </a:effectLst>
          </p:spPr>
          <p:style>
            <a:lnRef idx="2">
              <a:srgbClr val="6D82D1">
                <a:shade val="50000"/>
              </a:srgbClr>
            </a:lnRef>
            <a:fillRef idx="1">
              <a:srgbClr val="6D82D1"/>
            </a:fillRef>
            <a:effectRef idx="0">
              <a:srgbClr val="6D82D1"/>
            </a:effectRef>
            <a:fontRef idx="minor">
              <a:sysClr val="window" lastClr="FFFFFF"/>
            </a:fontRef>
          </p:style>
        </p:cxnSp>
        <p:sp>
          <p:nvSpPr>
            <p:cNvPr id="2050" name="金融"/>
            <p:cNvSpPr/>
            <p:nvPr/>
          </p:nvSpPr>
          <p:spPr bwMode="auto">
            <a:xfrm>
              <a:off x="5293590" y="4067965"/>
              <a:ext cx="409804" cy="409867"/>
            </a:xfrm>
            <a:custGeom>
              <a:avLst/>
              <a:gdLst>
                <a:gd name="T0" fmla="*/ 751859 w 3897313"/>
                <a:gd name="T1" fmla="*/ 3070865 h 3311525"/>
                <a:gd name="T2" fmla="*/ 255585 w 3897313"/>
                <a:gd name="T3" fmla="*/ 3040088 h 3311525"/>
                <a:gd name="T4" fmla="*/ 743927 w 3897313"/>
                <a:gd name="T5" fmla="*/ 2593335 h 3311525"/>
                <a:gd name="T6" fmla="*/ 1413894 w 3897313"/>
                <a:gd name="T7" fmla="*/ 3077845 h 3311525"/>
                <a:gd name="T8" fmla="*/ 936625 w 3897313"/>
                <a:gd name="T9" fmla="*/ 3015560 h 3311525"/>
                <a:gd name="T10" fmla="*/ 2154553 w 3897313"/>
                <a:gd name="T11" fmla="*/ 3028286 h 3311525"/>
                <a:gd name="T12" fmla="*/ 1664757 w 3897313"/>
                <a:gd name="T13" fmla="*/ 3075622 h 3311525"/>
                <a:gd name="T14" fmla="*/ 1758006 w 3897313"/>
                <a:gd name="T15" fmla="*/ 2237553 h 3311525"/>
                <a:gd name="T16" fmla="*/ 2834647 w 3897313"/>
                <a:gd name="T17" fmla="*/ 3040063 h 3311525"/>
                <a:gd name="T18" fmla="*/ 2339302 w 3897313"/>
                <a:gd name="T19" fmla="*/ 3070861 h 3311525"/>
                <a:gd name="T20" fmla="*/ 2569533 w 3897313"/>
                <a:gd name="T21" fmla="*/ 1738630 h 3311525"/>
                <a:gd name="T22" fmla="*/ 3498851 w 3897313"/>
                <a:gd name="T23" fmla="*/ 3067687 h 3311525"/>
                <a:gd name="T24" fmla="*/ 2999741 w 3897313"/>
                <a:gd name="T25" fmla="*/ 3045465 h 3311525"/>
                <a:gd name="T26" fmla="*/ 3400426 w 3897313"/>
                <a:gd name="T27" fmla="*/ 924221 h 3311525"/>
                <a:gd name="T28" fmla="*/ 684213 w 3897313"/>
                <a:gd name="T29" fmla="*/ 392109 h 3311525"/>
                <a:gd name="T30" fmla="*/ 907734 w 3897313"/>
                <a:gd name="T31" fmla="*/ 594315 h 3311525"/>
                <a:gd name="T32" fmla="*/ 1026479 w 3897313"/>
                <a:gd name="T33" fmla="*/ 723193 h 3311525"/>
                <a:gd name="T34" fmla="*/ 975996 w 3897313"/>
                <a:gd name="T35" fmla="*/ 832073 h 3311525"/>
                <a:gd name="T36" fmla="*/ 863919 w 3897313"/>
                <a:gd name="T37" fmla="*/ 848262 h 3311525"/>
                <a:gd name="T38" fmla="*/ 730251 w 3897313"/>
                <a:gd name="T39" fmla="*/ 739382 h 3311525"/>
                <a:gd name="T40" fmla="*/ 539433 w 3897313"/>
                <a:gd name="T41" fmla="*/ 721606 h 3311525"/>
                <a:gd name="T42" fmla="*/ 414656 w 3897313"/>
                <a:gd name="T43" fmla="*/ 828264 h 3311525"/>
                <a:gd name="T44" fmla="*/ 476886 w 3897313"/>
                <a:gd name="T45" fmla="*/ 961586 h 3311525"/>
                <a:gd name="T46" fmla="*/ 899479 w 3897313"/>
                <a:gd name="T47" fmla="*/ 1159030 h 3311525"/>
                <a:gd name="T48" fmla="*/ 1054101 w 3897313"/>
                <a:gd name="T49" fmla="*/ 1345364 h 3311525"/>
                <a:gd name="T50" fmla="*/ 1035369 w 3897313"/>
                <a:gd name="T51" fmla="*/ 1555187 h 3311525"/>
                <a:gd name="T52" fmla="*/ 868999 w 3897313"/>
                <a:gd name="T53" fmla="*/ 1723110 h 3311525"/>
                <a:gd name="T54" fmla="*/ 679451 w 3897313"/>
                <a:gd name="T55" fmla="*/ 1888811 h 3311525"/>
                <a:gd name="T56" fmla="*/ 528003 w 3897313"/>
                <a:gd name="T57" fmla="*/ 1891033 h 3311525"/>
                <a:gd name="T58" fmla="*/ 367666 w 3897313"/>
                <a:gd name="T59" fmla="*/ 1718349 h 3311525"/>
                <a:gd name="T60" fmla="*/ 191136 w 3897313"/>
                <a:gd name="T61" fmla="*/ 1594867 h 3311525"/>
                <a:gd name="T62" fmla="*/ 180341 w 3897313"/>
                <a:gd name="T63" fmla="*/ 1485987 h 3311525"/>
                <a:gd name="T64" fmla="*/ 300038 w 3897313"/>
                <a:gd name="T65" fmla="*/ 1414247 h 3311525"/>
                <a:gd name="T66" fmla="*/ 369253 w 3897313"/>
                <a:gd name="T67" fmla="*/ 1467258 h 3311525"/>
                <a:gd name="T68" fmla="*/ 645478 w 3897313"/>
                <a:gd name="T69" fmla="*/ 1564393 h 3311525"/>
                <a:gd name="T70" fmla="*/ 785496 w 3897313"/>
                <a:gd name="T71" fmla="*/ 1520905 h 3311525"/>
                <a:gd name="T72" fmla="*/ 793434 w 3897313"/>
                <a:gd name="T73" fmla="*/ 1370123 h 3311525"/>
                <a:gd name="T74" fmla="*/ 334328 w 3897313"/>
                <a:gd name="T75" fmla="*/ 1127604 h 3311525"/>
                <a:gd name="T76" fmla="*/ 199073 w 3897313"/>
                <a:gd name="T77" fmla="*/ 972061 h 3311525"/>
                <a:gd name="T78" fmla="*/ 197803 w 3897313"/>
                <a:gd name="T79" fmla="*/ 758428 h 3311525"/>
                <a:gd name="T80" fmla="*/ 356553 w 3897313"/>
                <a:gd name="T81" fmla="*/ 575903 h 3311525"/>
                <a:gd name="T82" fmla="*/ 525781 w 3897313"/>
                <a:gd name="T83" fmla="*/ 384491 h 3311525"/>
                <a:gd name="T84" fmla="*/ 3649008 w 3897313"/>
                <a:gd name="T85" fmla="*/ 6033 h 3311525"/>
                <a:gd name="T86" fmla="*/ 3716323 w 3897313"/>
                <a:gd name="T87" fmla="*/ 71764 h 3311525"/>
                <a:gd name="T88" fmla="*/ 3884930 w 3897313"/>
                <a:gd name="T89" fmla="*/ 709702 h 3311525"/>
                <a:gd name="T90" fmla="*/ 3809358 w 3897313"/>
                <a:gd name="T91" fmla="*/ 766859 h 3311525"/>
                <a:gd name="T92" fmla="*/ 3717911 w 3897313"/>
                <a:gd name="T93" fmla="*/ 745584 h 3311525"/>
                <a:gd name="T94" fmla="*/ 3455952 w 3897313"/>
                <a:gd name="T95" fmla="*/ 648099 h 3311525"/>
                <a:gd name="T96" fmla="*/ 2896154 w 3897313"/>
                <a:gd name="T97" fmla="*/ 1275241 h 3311525"/>
                <a:gd name="T98" fmla="*/ 2256022 w 3897313"/>
                <a:gd name="T99" fmla="*/ 1779812 h 3311525"/>
                <a:gd name="T100" fmla="*/ 1575246 w 3897313"/>
                <a:gd name="T101" fmla="*/ 2148158 h 3311525"/>
                <a:gd name="T102" fmla="*/ 927493 w 3897313"/>
                <a:gd name="T103" fmla="*/ 2376787 h 3311525"/>
                <a:gd name="T104" fmla="*/ 113356 w 3897313"/>
                <a:gd name="T105" fmla="*/ 2517140 h 3311525"/>
                <a:gd name="T106" fmla="*/ 384206 w 3897313"/>
                <a:gd name="T107" fmla="*/ 2221192 h 3311525"/>
                <a:gd name="T108" fmla="*/ 1118644 w 3897313"/>
                <a:gd name="T109" fmla="*/ 2040830 h 3311525"/>
                <a:gd name="T110" fmla="*/ 2028673 w 3897313"/>
                <a:gd name="T111" fmla="*/ 1609610 h 3311525"/>
                <a:gd name="T112" fmla="*/ 2530999 w 3897313"/>
                <a:gd name="T113" fmla="*/ 1244757 h 3311525"/>
                <a:gd name="T114" fmla="*/ 3068570 w 3897313"/>
                <a:gd name="T115" fmla="*/ 708114 h 3311525"/>
                <a:gd name="T116" fmla="*/ 3069841 w 3897313"/>
                <a:gd name="T117" fmla="*/ 393750 h 3311525"/>
                <a:gd name="T118" fmla="*/ 2984744 w 3897313"/>
                <a:gd name="T119" fmla="*/ 355010 h 3311525"/>
                <a:gd name="T120" fmla="*/ 2960294 w 3897313"/>
                <a:gd name="T121" fmla="*/ 262288 h 3311525"/>
                <a:gd name="T122" fmla="*/ 3015226 w 3897313"/>
                <a:gd name="T123" fmla="*/ 186713 h 331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97313" h="3311525">
                  <a:moveTo>
                    <a:pt x="0" y="3178175"/>
                  </a:moveTo>
                  <a:lnTo>
                    <a:pt x="3803650" y="3178175"/>
                  </a:lnTo>
                  <a:lnTo>
                    <a:pt x="3803650" y="3311525"/>
                  </a:lnTo>
                  <a:lnTo>
                    <a:pt x="0" y="3311525"/>
                  </a:lnTo>
                  <a:lnTo>
                    <a:pt x="0" y="3178175"/>
                  </a:lnTo>
                  <a:close/>
                  <a:moveTo>
                    <a:pt x="784225" y="2584450"/>
                  </a:moveTo>
                  <a:lnTo>
                    <a:pt x="784225" y="3015656"/>
                  </a:lnTo>
                  <a:lnTo>
                    <a:pt x="783908" y="3022002"/>
                  </a:lnTo>
                  <a:lnTo>
                    <a:pt x="782956" y="3028348"/>
                  </a:lnTo>
                  <a:lnTo>
                    <a:pt x="781369" y="3034059"/>
                  </a:lnTo>
                  <a:lnTo>
                    <a:pt x="779465" y="3040088"/>
                  </a:lnTo>
                  <a:lnTo>
                    <a:pt x="776610" y="3045482"/>
                  </a:lnTo>
                  <a:lnTo>
                    <a:pt x="773437" y="3050558"/>
                  </a:lnTo>
                  <a:lnTo>
                    <a:pt x="769946" y="3055318"/>
                  </a:lnTo>
                  <a:lnTo>
                    <a:pt x="766138" y="3059760"/>
                  </a:lnTo>
                  <a:lnTo>
                    <a:pt x="761696" y="3064202"/>
                  </a:lnTo>
                  <a:lnTo>
                    <a:pt x="756936" y="3067692"/>
                  </a:lnTo>
                  <a:lnTo>
                    <a:pt x="751859" y="3070865"/>
                  </a:lnTo>
                  <a:lnTo>
                    <a:pt x="746465" y="3073086"/>
                  </a:lnTo>
                  <a:lnTo>
                    <a:pt x="740436" y="3075625"/>
                  </a:lnTo>
                  <a:lnTo>
                    <a:pt x="734407" y="3077211"/>
                  </a:lnTo>
                  <a:lnTo>
                    <a:pt x="728696" y="3077846"/>
                  </a:lnTo>
                  <a:lnTo>
                    <a:pt x="722349" y="3078163"/>
                  </a:lnTo>
                  <a:lnTo>
                    <a:pt x="312701" y="3078163"/>
                  </a:lnTo>
                  <a:lnTo>
                    <a:pt x="306355" y="3077846"/>
                  </a:lnTo>
                  <a:lnTo>
                    <a:pt x="300643" y="3077211"/>
                  </a:lnTo>
                  <a:lnTo>
                    <a:pt x="294614" y="3075625"/>
                  </a:lnTo>
                  <a:lnTo>
                    <a:pt x="288585" y="3073086"/>
                  </a:lnTo>
                  <a:lnTo>
                    <a:pt x="283191" y="3070865"/>
                  </a:lnTo>
                  <a:lnTo>
                    <a:pt x="278114" y="3067692"/>
                  </a:lnTo>
                  <a:lnTo>
                    <a:pt x="273354" y="3064202"/>
                  </a:lnTo>
                  <a:lnTo>
                    <a:pt x="268912" y="3059760"/>
                  </a:lnTo>
                  <a:lnTo>
                    <a:pt x="265104" y="3055318"/>
                  </a:lnTo>
                  <a:lnTo>
                    <a:pt x="261614" y="3050558"/>
                  </a:lnTo>
                  <a:lnTo>
                    <a:pt x="258441" y="3045482"/>
                  </a:lnTo>
                  <a:lnTo>
                    <a:pt x="255585" y="3040088"/>
                  </a:lnTo>
                  <a:lnTo>
                    <a:pt x="253681" y="3034059"/>
                  </a:lnTo>
                  <a:lnTo>
                    <a:pt x="252094" y="3028348"/>
                  </a:lnTo>
                  <a:lnTo>
                    <a:pt x="251142" y="3022002"/>
                  </a:lnTo>
                  <a:lnTo>
                    <a:pt x="250825" y="3015656"/>
                  </a:lnTo>
                  <a:lnTo>
                    <a:pt x="250825" y="2675514"/>
                  </a:lnTo>
                  <a:lnTo>
                    <a:pt x="303181" y="2669486"/>
                  </a:lnTo>
                  <a:lnTo>
                    <a:pt x="359980" y="2662505"/>
                  </a:lnTo>
                  <a:lnTo>
                    <a:pt x="390125" y="2658380"/>
                  </a:lnTo>
                  <a:lnTo>
                    <a:pt x="421221" y="2653621"/>
                  </a:lnTo>
                  <a:lnTo>
                    <a:pt x="453587" y="2648861"/>
                  </a:lnTo>
                  <a:lnTo>
                    <a:pt x="486587" y="2643785"/>
                  </a:lnTo>
                  <a:lnTo>
                    <a:pt x="520540" y="2638073"/>
                  </a:lnTo>
                  <a:lnTo>
                    <a:pt x="555444" y="2631727"/>
                  </a:lnTo>
                  <a:lnTo>
                    <a:pt x="591300" y="2625381"/>
                  </a:lnTo>
                  <a:lnTo>
                    <a:pt x="628425" y="2618401"/>
                  </a:lnTo>
                  <a:lnTo>
                    <a:pt x="665868" y="2610469"/>
                  </a:lnTo>
                  <a:lnTo>
                    <a:pt x="704580" y="2602219"/>
                  </a:lnTo>
                  <a:lnTo>
                    <a:pt x="743927" y="2593335"/>
                  </a:lnTo>
                  <a:lnTo>
                    <a:pt x="784225" y="2584450"/>
                  </a:lnTo>
                  <a:close/>
                  <a:moveTo>
                    <a:pt x="1470025" y="2365375"/>
                  </a:moveTo>
                  <a:lnTo>
                    <a:pt x="1470025" y="3015560"/>
                  </a:lnTo>
                  <a:lnTo>
                    <a:pt x="1469708" y="3021916"/>
                  </a:lnTo>
                  <a:lnTo>
                    <a:pt x="1468757" y="3028271"/>
                  </a:lnTo>
                  <a:lnTo>
                    <a:pt x="1467171" y="3033991"/>
                  </a:lnTo>
                  <a:lnTo>
                    <a:pt x="1464951" y="3040029"/>
                  </a:lnTo>
                  <a:lnTo>
                    <a:pt x="1462414" y="3045432"/>
                  </a:lnTo>
                  <a:lnTo>
                    <a:pt x="1459243" y="3050516"/>
                  </a:lnTo>
                  <a:lnTo>
                    <a:pt x="1455755" y="3055283"/>
                  </a:lnTo>
                  <a:lnTo>
                    <a:pt x="1451949" y="3059732"/>
                  </a:lnTo>
                  <a:lnTo>
                    <a:pt x="1447192" y="3064181"/>
                  </a:lnTo>
                  <a:lnTo>
                    <a:pt x="1442435" y="3067676"/>
                  </a:lnTo>
                  <a:lnTo>
                    <a:pt x="1437362" y="3070854"/>
                  </a:lnTo>
                  <a:lnTo>
                    <a:pt x="1431653" y="3073079"/>
                  </a:lnTo>
                  <a:lnTo>
                    <a:pt x="1426262" y="3075621"/>
                  </a:lnTo>
                  <a:lnTo>
                    <a:pt x="1420237" y="3077210"/>
                  </a:lnTo>
                  <a:lnTo>
                    <a:pt x="1413894" y="3077845"/>
                  </a:lnTo>
                  <a:lnTo>
                    <a:pt x="1407869" y="3078163"/>
                  </a:lnTo>
                  <a:lnTo>
                    <a:pt x="998781" y="3078163"/>
                  </a:lnTo>
                  <a:lnTo>
                    <a:pt x="992439" y="3077845"/>
                  </a:lnTo>
                  <a:lnTo>
                    <a:pt x="986096" y="3077210"/>
                  </a:lnTo>
                  <a:lnTo>
                    <a:pt x="980388" y="3075621"/>
                  </a:lnTo>
                  <a:lnTo>
                    <a:pt x="974680" y="3073079"/>
                  </a:lnTo>
                  <a:lnTo>
                    <a:pt x="969289" y="3070854"/>
                  </a:lnTo>
                  <a:lnTo>
                    <a:pt x="964215" y="3067676"/>
                  </a:lnTo>
                  <a:lnTo>
                    <a:pt x="959458" y="3064181"/>
                  </a:lnTo>
                  <a:lnTo>
                    <a:pt x="955018" y="3059732"/>
                  </a:lnTo>
                  <a:lnTo>
                    <a:pt x="950896" y="3055283"/>
                  </a:lnTo>
                  <a:lnTo>
                    <a:pt x="947090" y="3050516"/>
                  </a:lnTo>
                  <a:lnTo>
                    <a:pt x="943919" y="3045432"/>
                  </a:lnTo>
                  <a:lnTo>
                    <a:pt x="941699" y="3040029"/>
                  </a:lnTo>
                  <a:lnTo>
                    <a:pt x="939479" y="3033991"/>
                  </a:lnTo>
                  <a:lnTo>
                    <a:pt x="937894" y="3028271"/>
                  </a:lnTo>
                  <a:lnTo>
                    <a:pt x="936942" y="3021916"/>
                  </a:lnTo>
                  <a:lnTo>
                    <a:pt x="936625" y="3015560"/>
                  </a:lnTo>
                  <a:lnTo>
                    <a:pt x="936625" y="2545241"/>
                  </a:lnTo>
                  <a:lnTo>
                    <a:pt x="994024" y="2529034"/>
                  </a:lnTo>
                  <a:lnTo>
                    <a:pt x="1053326" y="2512191"/>
                  </a:lnTo>
                  <a:lnTo>
                    <a:pt x="1112628" y="2493442"/>
                  </a:lnTo>
                  <a:lnTo>
                    <a:pt x="1173833" y="2474375"/>
                  </a:lnTo>
                  <a:lnTo>
                    <a:pt x="1235672" y="2453401"/>
                  </a:lnTo>
                  <a:lnTo>
                    <a:pt x="1266750" y="2442597"/>
                  </a:lnTo>
                  <a:lnTo>
                    <a:pt x="1298145" y="2431156"/>
                  </a:lnTo>
                  <a:lnTo>
                    <a:pt x="1330174" y="2419716"/>
                  </a:lnTo>
                  <a:lnTo>
                    <a:pt x="1361886" y="2407958"/>
                  </a:lnTo>
                  <a:lnTo>
                    <a:pt x="1394233" y="2395565"/>
                  </a:lnTo>
                  <a:lnTo>
                    <a:pt x="1426579" y="2383171"/>
                  </a:lnTo>
                  <a:lnTo>
                    <a:pt x="1448144" y="2374273"/>
                  </a:lnTo>
                  <a:lnTo>
                    <a:pt x="1470025" y="2365375"/>
                  </a:lnTo>
                  <a:close/>
                  <a:moveTo>
                    <a:pt x="2155826" y="2020888"/>
                  </a:moveTo>
                  <a:lnTo>
                    <a:pt x="2155826" y="3015578"/>
                  </a:lnTo>
                  <a:lnTo>
                    <a:pt x="2155190" y="3021932"/>
                  </a:lnTo>
                  <a:lnTo>
                    <a:pt x="2154553" y="3028286"/>
                  </a:lnTo>
                  <a:lnTo>
                    <a:pt x="2152962" y="3034004"/>
                  </a:lnTo>
                  <a:lnTo>
                    <a:pt x="2151052" y="3040040"/>
                  </a:lnTo>
                  <a:lnTo>
                    <a:pt x="2148188" y="3045441"/>
                  </a:lnTo>
                  <a:lnTo>
                    <a:pt x="2145006" y="3050524"/>
                  </a:lnTo>
                  <a:lnTo>
                    <a:pt x="2141505" y="3055289"/>
                  </a:lnTo>
                  <a:lnTo>
                    <a:pt x="2137367" y="3059737"/>
                  </a:lnTo>
                  <a:lnTo>
                    <a:pt x="2133230" y="3064185"/>
                  </a:lnTo>
                  <a:lnTo>
                    <a:pt x="2128456" y="3067679"/>
                  </a:lnTo>
                  <a:lnTo>
                    <a:pt x="2123364" y="3070856"/>
                  </a:lnTo>
                  <a:lnTo>
                    <a:pt x="2117636" y="3073080"/>
                  </a:lnTo>
                  <a:lnTo>
                    <a:pt x="2111907" y="3075622"/>
                  </a:lnTo>
                  <a:lnTo>
                    <a:pt x="2105860" y="3077210"/>
                  </a:lnTo>
                  <a:lnTo>
                    <a:pt x="2099813" y="3077845"/>
                  </a:lnTo>
                  <a:lnTo>
                    <a:pt x="2093766" y="3078163"/>
                  </a:lnTo>
                  <a:lnTo>
                    <a:pt x="1682898" y="3078163"/>
                  </a:lnTo>
                  <a:lnTo>
                    <a:pt x="1676533" y="3077845"/>
                  </a:lnTo>
                  <a:lnTo>
                    <a:pt x="1670486" y="3077210"/>
                  </a:lnTo>
                  <a:lnTo>
                    <a:pt x="1664757" y="3075622"/>
                  </a:lnTo>
                  <a:lnTo>
                    <a:pt x="1658711" y="3073080"/>
                  </a:lnTo>
                  <a:lnTo>
                    <a:pt x="1653300" y="3070856"/>
                  </a:lnTo>
                  <a:lnTo>
                    <a:pt x="1648208" y="3067679"/>
                  </a:lnTo>
                  <a:lnTo>
                    <a:pt x="1643434" y="3064185"/>
                  </a:lnTo>
                  <a:lnTo>
                    <a:pt x="1638979" y="3059737"/>
                  </a:lnTo>
                  <a:lnTo>
                    <a:pt x="1635160" y="3055289"/>
                  </a:lnTo>
                  <a:lnTo>
                    <a:pt x="1631341" y="3050524"/>
                  </a:lnTo>
                  <a:lnTo>
                    <a:pt x="1628158" y="3045441"/>
                  </a:lnTo>
                  <a:lnTo>
                    <a:pt x="1625612" y="3040040"/>
                  </a:lnTo>
                  <a:lnTo>
                    <a:pt x="1623702" y="3034004"/>
                  </a:lnTo>
                  <a:lnTo>
                    <a:pt x="1622111" y="3028286"/>
                  </a:lnTo>
                  <a:lnTo>
                    <a:pt x="1621156" y="3021932"/>
                  </a:lnTo>
                  <a:lnTo>
                    <a:pt x="1620838" y="3015578"/>
                  </a:lnTo>
                  <a:lnTo>
                    <a:pt x="1620838" y="2301092"/>
                  </a:lnTo>
                  <a:lnTo>
                    <a:pt x="1655210" y="2285842"/>
                  </a:lnTo>
                  <a:lnTo>
                    <a:pt x="1689581" y="2269958"/>
                  </a:lnTo>
                  <a:lnTo>
                    <a:pt x="1723953" y="2253756"/>
                  </a:lnTo>
                  <a:lnTo>
                    <a:pt x="1758006" y="2237553"/>
                  </a:lnTo>
                  <a:lnTo>
                    <a:pt x="1792060" y="2221033"/>
                  </a:lnTo>
                  <a:lnTo>
                    <a:pt x="1825477" y="2203878"/>
                  </a:lnTo>
                  <a:lnTo>
                    <a:pt x="1859530" y="2187041"/>
                  </a:lnTo>
                  <a:lnTo>
                    <a:pt x="1892629" y="2169568"/>
                  </a:lnTo>
                  <a:lnTo>
                    <a:pt x="1926364" y="2151777"/>
                  </a:lnTo>
                  <a:lnTo>
                    <a:pt x="1959462" y="2133668"/>
                  </a:lnTo>
                  <a:lnTo>
                    <a:pt x="1992879" y="2115560"/>
                  </a:lnTo>
                  <a:lnTo>
                    <a:pt x="2025660" y="2097452"/>
                  </a:lnTo>
                  <a:lnTo>
                    <a:pt x="2058440" y="2078390"/>
                  </a:lnTo>
                  <a:lnTo>
                    <a:pt x="2090902" y="2059647"/>
                  </a:lnTo>
                  <a:lnTo>
                    <a:pt x="2123682" y="2040267"/>
                  </a:lnTo>
                  <a:lnTo>
                    <a:pt x="2155826" y="2020888"/>
                  </a:lnTo>
                  <a:close/>
                  <a:moveTo>
                    <a:pt x="2840038" y="1514475"/>
                  </a:moveTo>
                  <a:lnTo>
                    <a:pt x="2840038" y="3015616"/>
                  </a:lnTo>
                  <a:lnTo>
                    <a:pt x="2839404" y="3021966"/>
                  </a:lnTo>
                  <a:lnTo>
                    <a:pt x="2838770" y="3028316"/>
                  </a:lnTo>
                  <a:lnTo>
                    <a:pt x="2837184" y="3034031"/>
                  </a:lnTo>
                  <a:lnTo>
                    <a:pt x="2834647" y="3040063"/>
                  </a:lnTo>
                  <a:lnTo>
                    <a:pt x="2832427" y="3045461"/>
                  </a:lnTo>
                  <a:lnTo>
                    <a:pt x="2829256" y="3050541"/>
                  </a:lnTo>
                  <a:lnTo>
                    <a:pt x="2825768" y="3055303"/>
                  </a:lnTo>
                  <a:lnTo>
                    <a:pt x="2821328" y="3059748"/>
                  </a:lnTo>
                  <a:lnTo>
                    <a:pt x="2817205" y="3064193"/>
                  </a:lnTo>
                  <a:lnTo>
                    <a:pt x="2812449" y="3067686"/>
                  </a:lnTo>
                  <a:lnTo>
                    <a:pt x="2807057" y="3070861"/>
                  </a:lnTo>
                  <a:lnTo>
                    <a:pt x="2801666" y="3073083"/>
                  </a:lnTo>
                  <a:lnTo>
                    <a:pt x="2796275" y="3075623"/>
                  </a:lnTo>
                  <a:lnTo>
                    <a:pt x="2790250" y="3077211"/>
                  </a:lnTo>
                  <a:lnTo>
                    <a:pt x="2783908" y="3077846"/>
                  </a:lnTo>
                  <a:lnTo>
                    <a:pt x="2777565" y="3078163"/>
                  </a:lnTo>
                  <a:lnTo>
                    <a:pt x="2368794" y="3078163"/>
                  </a:lnTo>
                  <a:lnTo>
                    <a:pt x="2362452" y="3077846"/>
                  </a:lnTo>
                  <a:lnTo>
                    <a:pt x="2356109" y="3077211"/>
                  </a:lnTo>
                  <a:lnTo>
                    <a:pt x="2350084" y="3075623"/>
                  </a:lnTo>
                  <a:lnTo>
                    <a:pt x="2344693" y="3073083"/>
                  </a:lnTo>
                  <a:lnTo>
                    <a:pt x="2339302" y="3070861"/>
                  </a:lnTo>
                  <a:lnTo>
                    <a:pt x="2334228" y="3067686"/>
                  </a:lnTo>
                  <a:lnTo>
                    <a:pt x="2329471" y="3064193"/>
                  </a:lnTo>
                  <a:lnTo>
                    <a:pt x="2324714" y="3059748"/>
                  </a:lnTo>
                  <a:lnTo>
                    <a:pt x="2320592" y="3055303"/>
                  </a:lnTo>
                  <a:lnTo>
                    <a:pt x="2317103" y="3050541"/>
                  </a:lnTo>
                  <a:lnTo>
                    <a:pt x="2313932" y="3045461"/>
                  </a:lnTo>
                  <a:lnTo>
                    <a:pt x="2311712" y="3040063"/>
                  </a:lnTo>
                  <a:lnTo>
                    <a:pt x="2309175" y="3034031"/>
                  </a:lnTo>
                  <a:lnTo>
                    <a:pt x="2307590" y="3028316"/>
                  </a:lnTo>
                  <a:lnTo>
                    <a:pt x="2306955" y="3021966"/>
                  </a:lnTo>
                  <a:lnTo>
                    <a:pt x="2306638" y="3015616"/>
                  </a:lnTo>
                  <a:lnTo>
                    <a:pt x="2306638" y="1925320"/>
                  </a:lnTo>
                  <a:lnTo>
                    <a:pt x="2351035" y="1895158"/>
                  </a:lnTo>
                  <a:lnTo>
                    <a:pt x="2395433" y="1864995"/>
                  </a:lnTo>
                  <a:lnTo>
                    <a:pt x="2439513" y="1834198"/>
                  </a:lnTo>
                  <a:lnTo>
                    <a:pt x="2483275" y="1803083"/>
                  </a:lnTo>
                  <a:lnTo>
                    <a:pt x="2526721" y="1771015"/>
                  </a:lnTo>
                  <a:lnTo>
                    <a:pt x="2569533" y="1738630"/>
                  </a:lnTo>
                  <a:lnTo>
                    <a:pt x="2612344" y="1705610"/>
                  </a:lnTo>
                  <a:lnTo>
                    <a:pt x="2654204" y="1671955"/>
                  </a:lnTo>
                  <a:lnTo>
                    <a:pt x="2701139" y="1633855"/>
                  </a:lnTo>
                  <a:lnTo>
                    <a:pt x="2748073" y="1594803"/>
                  </a:lnTo>
                  <a:lnTo>
                    <a:pt x="2794055" y="1554798"/>
                  </a:lnTo>
                  <a:lnTo>
                    <a:pt x="2840038" y="1514475"/>
                  </a:lnTo>
                  <a:close/>
                  <a:moveTo>
                    <a:pt x="3525838" y="762000"/>
                  </a:moveTo>
                  <a:lnTo>
                    <a:pt x="3525838" y="3015624"/>
                  </a:lnTo>
                  <a:lnTo>
                    <a:pt x="3525521" y="3021973"/>
                  </a:lnTo>
                  <a:lnTo>
                    <a:pt x="3524886" y="3028322"/>
                  </a:lnTo>
                  <a:lnTo>
                    <a:pt x="3523298" y="3034037"/>
                  </a:lnTo>
                  <a:lnTo>
                    <a:pt x="3521076" y="3040068"/>
                  </a:lnTo>
                  <a:lnTo>
                    <a:pt x="3518536" y="3045465"/>
                  </a:lnTo>
                  <a:lnTo>
                    <a:pt x="3515361" y="3050544"/>
                  </a:lnTo>
                  <a:lnTo>
                    <a:pt x="3511868" y="3055306"/>
                  </a:lnTo>
                  <a:lnTo>
                    <a:pt x="3507741" y="3059751"/>
                  </a:lnTo>
                  <a:lnTo>
                    <a:pt x="3503613" y="3064195"/>
                  </a:lnTo>
                  <a:lnTo>
                    <a:pt x="3498851" y="3067687"/>
                  </a:lnTo>
                  <a:lnTo>
                    <a:pt x="3493453" y="3070862"/>
                  </a:lnTo>
                  <a:lnTo>
                    <a:pt x="3488056" y="3073084"/>
                  </a:lnTo>
                  <a:lnTo>
                    <a:pt x="3482023" y="3075623"/>
                  </a:lnTo>
                  <a:lnTo>
                    <a:pt x="3476308" y="3077211"/>
                  </a:lnTo>
                  <a:lnTo>
                    <a:pt x="3470276" y="3077846"/>
                  </a:lnTo>
                  <a:lnTo>
                    <a:pt x="3463926" y="3078163"/>
                  </a:lnTo>
                  <a:lnTo>
                    <a:pt x="3054351" y="3078163"/>
                  </a:lnTo>
                  <a:lnTo>
                    <a:pt x="3048001" y="3077846"/>
                  </a:lnTo>
                  <a:lnTo>
                    <a:pt x="3041968" y="3077211"/>
                  </a:lnTo>
                  <a:lnTo>
                    <a:pt x="3035936" y="3075623"/>
                  </a:lnTo>
                  <a:lnTo>
                    <a:pt x="3030221" y="3073084"/>
                  </a:lnTo>
                  <a:lnTo>
                    <a:pt x="3024506" y="3070862"/>
                  </a:lnTo>
                  <a:lnTo>
                    <a:pt x="3019426" y="3067687"/>
                  </a:lnTo>
                  <a:lnTo>
                    <a:pt x="3014663" y="3064195"/>
                  </a:lnTo>
                  <a:lnTo>
                    <a:pt x="3010536" y="3059751"/>
                  </a:lnTo>
                  <a:lnTo>
                    <a:pt x="3006408" y="3055306"/>
                  </a:lnTo>
                  <a:lnTo>
                    <a:pt x="3002916" y="3050544"/>
                  </a:lnTo>
                  <a:lnTo>
                    <a:pt x="2999741" y="3045465"/>
                  </a:lnTo>
                  <a:lnTo>
                    <a:pt x="2997201" y="3040068"/>
                  </a:lnTo>
                  <a:lnTo>
                    <a:pt x="2994978" y="3034037"/>
                  </a:lnTo>
                  <a:lnTo>
                    <a:pt x="2993391" y="3028322"/>
                  </a:lnTo>
                  <a:lnTo>
                    <a:pt x="2992756" y="3021973"/>
                  </a:lnTo>
                  <a:lnTo>
                    <a:pt x="2992438" y="3015624"/>
                  </a:lnTo>
                  <a:lnTo>
                    <a:pt x="2992438" y="1374374"/>
                  </a:lnTo>
                  <a:lnTo>
                    <a:pt x="3028316" y="1338819"/>
                  </a:lnTo>
                  <a:lnTo>
                    <a:pt x="3063558" y="1303264"/>
                  </a:lnTo>
                  <a:lnTo>
                    <a:pt x="3098801" y="1267391"/>
                  </a:lnTo>
                  <a:lnTo>
                    <a:pt x="3133408" y="1230884"/>
                  </a:lnTo>
                  <a:lnTo>
                    <a:pt x="3168333" y="1194059"/>
                  </a:lnTo>
                  <a:lnTo>
                    <a:pt x="3201988" y="1156599"/>
                  </a:lnTo>
                  <a:lnTo>
                    <a:pt x="3235961" y="1119139"/>
                  </a:lnTo>
                  <a:lnTo>
                    <a:pt x="3269616" y="1081044"/>
                  </a:lnTo>
                  <a:lnTo>
                    <a:pt x="3302636" y="1042314"/>
                  </a:lnTo>
                  <a:lnTo>
                    <a:pt x="3335973" y="1003585"/>
                  </a:lnTo>
                  <a:lnTo>
                    <a:pt x="3368041" y="964220"/>
                  </a:lnTo>
                  <a:lnTo>
                    <a:pt x="3400426" y="924221"/>
                  </a:lnTo>
                  <a:lnTo>
                    <a:pt x="3432493" y="884221"/>
                  </a:lnTo>
                  <a:lnTo>
                    <a:pt x="3463926" y="843904"/>
                  </a:lnTo>
                  <a:lnTo>
                    <a:pt x="3495041" y="802952"/>
                  </a:lnTo>
                  <a:lnTo>
                    <a:pt x="3525838" y="762000"/>
                  </a:lnTo>
                  <a:close/>
                  <a:moveTo>
                    <a:pt x="549911" y="373063"/>
                  </a:moveTo>
                  <a:lnTo>
                    <a:pt x="655638" y="373063"/>
                  </a:lnTo>
                  <a:lnTo>
                    <a:pt x="658813" y="373381"/>
                  </a:lnTo>
                  <a:lnTo>
                    <a:pt x="661988" y="373698"/>
                  </a:lnTo>
                  <a:lnTo>
                    <a:pt x="664846" y="374650"/>
                  </a:lnTo>
                  <a:lnTo>
                    <a:pt x="667386" y="375920"/>
                  </a:lnTo>
                  <a:lnTo>
                    <a:pt x="670243" y="376872"/>
                  </a:lnTo>
                  <a:lnTo>
                    <a:pt x="673101" y="378460"/>
                  </a:lnTo>
                  <a:lnTo>
                    <a:pt x="675323" y="380047"/>
                  </a:lnTo>
                  <a:lnTo>
                    <a:pt x="677228" y="382269"/>
                  </a:lnTo>
                  <a:lnTo>
                    <a:pt x="679451" y="384491"/>
                  </a:lnTo>
                  <a:lnTo>
                    <a:pt x="681356" y="386713"/>
                  </a:lnTo>
                  <a:lnTo>
                    <a:pt x="682943" y="389252"/>
                  </a:lnTo>
                  <a:lnTo>
                    <a:pt x="684213" y="392109"/>
                  </a:lnTo>
                  <a:lnTo>
                    <a:pt x="684848" y="394649"/>
                  </a:lnTo>
                  <a:lnTo>
                    <a:pt x="685483" y="397823"/>
                  </a:lnTo>
                  <a:lnTo>
                    <a:pt x="686436" y="400680"/>
                  </a:lnTo>
                  <a:lnTo>
                    <a:pt x="686436" y="403854"/>
                  </a:lnTo>
                  <a:lnTo>
                    <a:pt x="686436" y="515908"/>
                  </a:lnTo>
                  <a:lnTo>
                    <a:pt x="708026" y="518448"/>
                  </a:lnTo>
                  <a:lnTo>
                    <a:pt x="729933" y="522257"/>
                  </a:lnTo>
                  <a:lnTo>
                    <a:pt x="751206" y="526384"/>
                  </a:lnTo>
                  <a:lnTo>
                    <a:pt x="761366" y="528923"/>
                  </a:lnTo>
                  <a:lnTo>
                    <a:pt x="772161" y="531463"/>
                  </a:lnTo>
                  <a:lnTo>
                    <a:pt x="788036" y="536859"/>
                  </a:lnTo>
                  <a:lnTo>
                    <a:pt x="804864" y="542573"/>
                  </a:lnTo>
                  <a:lnTo>
                    <a:pt x="821691" y="548922"/>
                  </a:lnTo>
                  <a:lnTo>
                    <a:pt x="839154" y="556857"/>
                  </a:lnTo>
                  <a:lnTo>
                    <a:pt x="856299" y="565111"/>
                  </a:lnTo>
                  <a:lnTo>
                    <a:pt x="873761" y="574316"/>
                  </a:lnTo>
                  <a:lnTo>
                    <a:pt x="890589" y="584157"/>
                  </a:lnTo>
                  <a:lnTo>
                    <a:pt x="907734" y="594315"/>
                  </a:lnTo>
                  <a:lnTo>
                    <a:pt x="924244" y="605425"/>
                  </a:lnTo>
                  <a:lnTo>
                    <a:pt x="940119" y="617170"/>
                  </a:lnTo>
                  <a:lnTo>
                    <a:pt x="955359" y="629550"/>
                  </a:lnTo>
                  <a:lnTo>
                    <a:pt x="962661" y="635581"/>
                  </a:lnTo>
                  <a:lnTo>
                    <a:pt x="969646" y="641930"/>
                  </a:lnTo>
                  <a:lnTo>
                    <a:pt x="976314" y="648596"/>
                  </a:lnTo>
                  <a:lnTo>
                    <a:pt x="982981" y="655579"/>
                  </a:lnTo>
                  <a:lnTo>
                    <a:pt x="989331" y="662246"/>
                  </a:lnTo>
                  <a:lnTo>
                    <a:pt x="995364" y="668912"/>
                  </a:lnTo>
                  <a:lnTo>
                    <a:pt x="1001079" y="675895"/>
                  </a:lnTo>
                  <a:lnTo>
                    <a:pt x="1006794" y="683196"/>
                  </a:lnTo>
                  <a:lnTo>
                    <a:pt x="1011556" y="690180"/>
                  </a:lnTo>
                  <a:lnTo>
                    <a:pt x="1016001" y="697163"/>
                  </a:lnTo>
                  <a:lnTo>
                    <a:pt x="1019176" y="702242"/>
                  </a:lnTo>
                  <a:lnTo>
                    <a:pt x="1021716" y="707639"/>
                  </a:lnTo>
                  <a:lnTo>
                    <a:pt x="1023621" y="712718"/>
                  </a:lnTo>
                  <a:lnTo>
                    <a:pt x="1025209" y="717797"/>
                  </a:lnTo>
                  <a:lnTo>
                    <a:pt x="1026479" y="723193"/>
                  </a:lnTo>
                  <a:lnTo>
                    <a:pt x="1027114" y="728907"/>
                  </a:lnTo>
                  <a:lnTo>
                    <a:pt x="1028066" y="734621"/>
                  </a:lnTo>
                  <a:lnTo>
                    <a:pt x="1028066" y="740334"/>
                  </a:lnTo>
                  <a:lnTo>
                    <a:pt x="1027749" y="746048"/>
                  </a:lnTo>
                  <a:lnTo>
                    <a:pt x="1026796" y="752079"/>
                  </a:lnTo>
                  <a:lnTo>
                    <a:pt x="1025526" y="758111"/>
                  </a:lnTo>
                  <a:lnTo>
                    <a:pt x="1023939" y="763824"/>
                  </a:lnTo>
                  <a:lnTo>
                    <a:pt x="1022034" y="769856"/>
                  </a:lnTo>
                  <a:lnTo>
                    <a:pt x="1019811" y="775887"/>
                  </a:lnTo>
                  <a:lnTo>
                    <a:pt x="1017271" y="781601"/>
                  </a:lnTo>
                  <a:lnTo>
                    <a:pt x="1014096" y="787632"/>
                  </a:lnTo>
                  <a:lnTo>
                    <a:pt x="1010286" y="794616"/>
                  </a:lnTo>
                  <a:lnTo>
                    <a:pt x="1005524" y="800964"/>
                  </a:lnTo>
                  <a:lnTo>
                    <a:pt x="1000444" y="807630"/>
                  </a:lnTo>
                  <a:lnTo>
                    <a:pt x="994729" y="813979"/>
                  </a:lnTo>
                  <a:lnTo>
                    <a:pt x="989014" y="820328"/>
                  </a:lnTo>
                  <a:lnTo>
                    <a:pt x="982664" y="826359"/>
                  </a:lnTo>
                  <a:lnTo>
                    <a:pt x="975996" y="832073"/>
                  </a:lnTo>
                  <a:lnTo>
                    <a:pt x="969329" y="837152"/>
                  </a:lnTo>
                  <a:lnTo>
                    <a:pt x="961709" y="841913"/>
                  </a:lnTo>
                  <a:lnTo>
                    <a:pt x="954089" y="846675"/>
                  </a:lnTo>
                  <a:lnTo>
                    <a:pt x="946469" y="850167"/>
                  </a:lnTo>
                  <a:lnTo>
                    <a:pt x="938214" y="853976"/>
                  </a:lnTo>
                  <a:lnTo>
                    <a:pt x="930276" y="856198"/>
                  </a:lnTo>
                  <a:lnTo>
                    <a:pt x="922021" y="858102"/>
                  </a:lnTo>
                  <a:lnTo>
                    <a:pt x="913131" y="859690"/>
                  </a:lnTo>
                  <a:lnTo>
                    <a:pt x="904876" y="860007"/>
                  </a:lnTo>
                  <a:lnTo>
                    <a:pt x="899796" y="859690"/>
                  </a:lnTo>
                  <a:lnTo>
                    <a:pt x="894716" y="859372"/>
                  </a:lnTo>
                  <a:lnTo>
                    <a:pt x="889954" y="858420"/>
                  </a:lnTo>
                  <a:lnTo>
                    <a:pt x="885191" y="857785"/>
                  </a:lnTo>
                  <a:lnTo>
                    <a:pt x="880746" y="856198"/>
                  </a:lnTo>
                  <a:lnTo>
                    <a:pt x="876619" y="854611"/>
                  </a:lnTo>
                  <a:lnTo>
                    <a:pt x="872174" y="852706"/>
                  </a:lnTo>
                  <a:lnTo>
                    <a:pt x="867729" y="850801"/>
                  </a:lnTo>
                  <a:lnTo>
                    <a:pt x="863919" y="848262"/>
                  </a:lnTo>
                  <a:lnTo>
                    <a:pt x="860109" y="845405"/>
                  </a:lnTo>
                  <a:lnTo>
                    <a:pt x="856299" y="842548"/>
                  </a:lnTo>
                  <a:lnTo>
                    <a:pt x="852806" y="839374"/>
                  </a:lnTo>
                  <a:lnTo>
                    <a:pt x="849314" y="835565"/>
                  </a:lnTo>
                  <a:lnTo>
                    <a:pt x="846139" y="832073"/>
                  </a:lnTo>
                  <a:lnTo>
                    <a:pt x="843281" y="828264"/>
                  </a:lnTo>
                  <a:lnTo>
                    <a:pt x="840106" y="823820"/>
                  </a:lnTo>
                  <a:lnTo>
                    <a:pt x="834709" y="816519"/>
                  </a:lnTo>
                  <a:lnTo>
                    <a:pt x="831534" y="812392"/>
                  </a:lnTo>
                  <a:lnTo>
                    <a:pt x="825184" y="806361"/>
                  </a:lnTo>
                  <a:lnTo>
                    <a:pt x="819469" y="800647"/>
                  </a:lnTo>
                  <a:lnTo>
                    <a:pt x="807086" y="790172"/>
                  </a:lnTo>
                  <a:lnTo>
                    <a:pt x="793751" y="780014"/>
                  </a:lnTo>
                  <a:lnTo>
                    <a:pt x="779781" y="769856"/>
                  </a:lnTo>
                  <a:lnTo>
                    <a:pt x="765176" y="760015"/>
                  </a:lnTo>
                  <a:lnTo>
                    <a:pt x="750571" y="750810"/>
                  </a:lnTo>
                  <a:lnTo>
                    <a:pt x="736918" y="742874"/>
                  </a:lnTo>
                  <a:lnTo>
                    <a:pt x="730251" y="739382"/>
                  </a:lnTo>
                  <a:lnTo>
                    <a:pt x="723901" y="736208"/>
                  </a:lnTo>
                  <a:lnTo>
                    <a:pt x="717551" y="733668"/>
                  </a:lnTo>
                  <a:lnTo>
                    <a:pt x="711518" y="731446"/>
                  </a:lnTo>
                  <a:lnTo>
                    <a:pt x="698501" y="727320"/>
                  </a:lnTo>
                  <a:lnTo>
                    <a:pt x="685483" y="723828"/>
                  </a:lnTo>
                  <a:lnTo>
                    <a:pt x="672148" y="720653"/>
                  </a:lnTo>
                  <a:lnTo>
                    <a:pt x="658813" y="718114"/>
                  </a:lnTo>
                  <a:lnTo>
                    <a:pt x="645796" y="716209"/>
                  </a:lnTo>
                  <a:lnTo>
                    <a:pt x="632461" y="714622"/>
                  </a:lnTo>
                  <a:lnTo>
                    <a:pt x="619443" y="713670"/>
                  </a:lnTo>
                  <a:lnTo>
                    <a:pt x="606426" y="713352"/>
                  </a:lnTo>
                  <a:lnTo>
                    <a:pt x="597536" y="713352"/>
                  </a:lnTo>
                  <a:lnTo>
                    <a:pt x="588646" y="713670"/>
                  </a:lnTo>
                  <a:lnTo>
                    <a:pt x="579438" y="714622"/>
                  </a:lnTo>
                  <a:lnTo>
                    <a:pt x="569596" y="715892"/>
                  </a:lnTo>
                  <a:lnTo>
                    <a:pt x="559753" y="717479"/>
                  </a:lnTo>
                  <a:lnTo>
                    <a:pt x="549593" y="719066"/>
                  </a:lnTo>
                  <a:lnTo>
                    <a:pt x="539433" y="721606"/>
                  </a:lnTo>
                  <a:lnTo>
                    <a:pt x="528638" y="724463"/>
                  </a:lnTo>
                  <a:lnTo>
                    <a:pt x="518161" y="727954"/>
                  </a:lnTo>
                  <a:lnTo>
                    <a:pt x="507366" y="732081"/>
                  </a:lnTo>
                  <a:lnTo>
                    <a:pt x="496571" y="736843"/>
                  </a:lnTo>
                  <a:lnTo>
                    <a:pt x="486093" y="742239"/>
                  </a:lnTo>
                  <a:lnTo>
                    <a:pt x="474981" y="748588"/>
                  </a:lnTo>
                  <a:lnTo>
                    <a:pt x="464821" y="755254"/>
                  </a:lnTo>
                  <a:lnTo>
                    <a:pt x="454026" y="763190"/>
                  </a:lnTo>
                  <a:lnTo>
                    <a:pt x="443866" y="771760"/>
                  </a:lnTo>
                  <a:lnTo>
                    <a:pt x="440691" y="774935"/>
                  </a:lnTo>
                  <a:lnTo>
                    <a:pt x="437516" y="778109"/>
                  </a:lnTo>
                  <a:lnTo>
                    <a:pt x="434658" y="781283"/>
                  </a:lnTo>
                  <a:lnTo>
                    <a:pt x="432118" y="784775"/>
                  </a:lnTo>
                  <a:lnTo>
                    <a:pt x="427356" y="792711"/>
                  </a:lnTo>
                  <a:lnTo>
                    <a:pt x="422911" y="800647"/>
                  </a:lnTo>
                  <a:lnTo>
                    <a:pt x="419418" y="809535"/>
                  </a:lnTo>
                  <a:lnTo>
                    <a:pt x="416561" y="818741"/>
                  </a:lnTo>
                  <a:lnTo>
                    <a:pt x="414656" y="828264"/>
                  </a:lnTo>
                  <a:lnTo>
                    <a:pt x="413068" y="837787"/>
                  </a:lnTo>
                  <a:lnTo>
                    <a:pt x="412751" y="847627"/>
                  </a:lnTo>
                  <a:lnTo>
                    <a:pt x="412751" y="857785"/>
                  </a:lnTo>
                  <a:lnTo>
                    <a:pt x="413386" y="867625"/>
                  </a:lnTo>
                  <a:lnTo>
                    <a:pt x="414973" y="877466"/>
                  </a:lnTo>
                  <a:lnTo>
                    <a:pt x="417513" y="887306"/>
                  </a:lnTo>
                  <a:lnTo>
                    <a:pt x="420688" y="896829"/>
                  </a:lnTo>
                  <a:lnTo>
                    <a:pt x="424498" y="906035"/>
                  </a:lnTo>
                  <a:lnTo>
                    <a:pt x="429261" y="914606"/>
                  </a:lnTo>
                  <a:lnTo>
                    <a:pt x="434023" y="921272"/>
                  </a:lnTo>
                  <a:lnTo>
                    <a:pt x="438468" y="927620"/>
                  </a:lnTo>
                  <a:lnTo>
                    <a:pt x="443231" y="933652"/>
                  </a:lnTo>
                  <a:lnTo>
                    <a:pt x="448311" y="939048"/>
                  </a:lnTo>
                  <a:lnTo>
                    <a:pt x="453391" y="944127"/>
                  </a:lnTo>
                  <a:lnTo>
                    <a:pt x="458788" y="948571"/>
                  </a:lnTo>
                  <a:lnTo>
                    <a:pt x="464821" y="953333"/>
                  </a:lnTo>
                  <a:lnTo>
                    <a:pt x="470536" y="957142"/>
                  </a:lnTo>
                  <a:lnTo>
                    <a:pt x="476886" y="961586"/>
                  </a:lnTo>
                  <a:lnTo>
                    <a:pt x="483236" y="965078"/>
                  </a:lnTo>
                  <a:lnTo>
                    <a:pt x="497523" y="972696"/>
                  </a:lnTo>
                  <a:lnTo>
                    <a:pt x="512763" y="979997"/>
                  </a:lnTo>
                  <a:lnTo>
                    <a:pt x="529591" y="987933"/>
                  </a:lnTo>
                  <a:lnTo>
                    <a:pt x="538163" y="991742"/>
                  </a:lnTo>
                  <a:lnTo>
                    <a:pt x="592138" y="1015232"/>
                  </a:lnTo>
                  <a:lnTo>
                    <a:pt x="629286" y="1031421"/>
                  </a:lnTo>
                  <a:lnTo>
                    <a:pt x="664211" y="1047610"/>
                  </a:lnTo>
                  <a:lnTo>
                    <a:pt x="686436" y="1056181"/>
                  </a:lnTo>
                  <a:lnTo>
                    <a:pt x="738188" y="1077767"/>
                  </a:lnTo>
                  <a:lnTo>
                    <a:pt x="764858" y="1089829"/>
                  </a:lnTo>
                  <a:lnTo>
                    <a:pt x="792164" y="1101892"/>
                  </a:lnTo>
                  <a:lnTo>
                    <a:pt x="819786" y="1114906"/>
                  </a:lnTo>
                  <a:lnTo>
                    <a:pt x="846456" y="1129191"/>
                  </a:lnTo>
                  <a:lnTo>
                    <a:pt x="860109" y="1136175"/>
                  </a:lnTo>
                  <a:lnTo>
                    <a:pt x="873444" y="1143793"/>
                  </a:lnTo>
                  <a:lnTo>
                    <a:pt x="886461" y="1151094"/>
                  </a:lnTo>
                  <a:lnTo>
                    <a:pt x="899479" y="1159030"/>
                  </a:lnTo>
                  <a:lnTo>
                    <a:pt x="912179" y="1166966"/>
                  </a:lnTo>
                  <a:lnTo>
                    <a:pt x="924244" y="1175536"/>
                  </a:lnTo>
                  <a:lnTo>
                    <a:pt x="935991" y="1183790"/>
                  </a:lnTo>
                  <a:lnTo>
                    <a:pt x="948056" y="1192995"/>
                  </a:lnTo>
                  <a:lnTo>
                    <a:pt x="958851" y="1202201"/>
                  </a:lnTo>
                  <a:lnTo>
                    <a:pt x="969646" y="1211406"/>
                  </a:lnTo>
                  <a:lnTo>
                    <a:pt x="980124" y="1220929"/>
                  </a:lnTo>
                  <a:lnTo>
                    <a:pt x="989966" y="1231405"/>
                  </a:lnTo>
                  <a:lnTo>
                    <a:pt x="999174" y="1241563"/>
                  </a:lnTo>
                  <a:lnTo>
                    <a:pt x="1008381" y="1251721"/>
                  </a:lnTo>
                  <a:lnTo>
                    <a:pt x="1016001" y="1262831"/>
                  </a:lnTo>
                  <a:lnTo>
                    <a:pt x="1023621" y="1273941"/>
                  </a:lnTo>
                  <a:lnTo>
                    <a:pt x="1030606" y="1285369"/>
                  </a:lnTo>
                  <a:lnTo>
                    <a:pt x="1036639" y="1297114"/>
                  </a:lnTo>
                  <a:lnTo>
                    <a:pt x="1042036" y="1309494"/>
                  </a:lnTo>
                  <a:lnTo>
                    <a:pt x="1046799" y="1321873"/>
                  </a:lnTo>
                  <a:lnTo>
                    <a:pt x="1050609" y="1333936"/>
                  </a:lnTo>
                  <a:lnTo>
                    <a:pt x="1054101" y="1345364"/>
                  </a:lnTo>
                  <a:lnTo>
                    <a:pt x="1056641" y="1357109"/>
                  </a:lnTo>
                  <a:lnTo>
                    <a:pt x="1058864" y="1368854"/>
                  </a:lnTo>
                  <a:lnTo>
                    <a:pt x="1060769" y="1380599"/>
                  </a:lnTo>
                  <a:lnTo>
                    <a:pt x="1062356" y="1392661"/>
                  </a:lnTo>
                  <a:lnTo>
                    <a:pt x="1062991" y="1404406"/>
                  </a:lnTo>
                  <a:lnTo>
                    <a:pt x="1063626" y="1416151"/>
                  </a:lnTo>
                  <a:lnTo>
                    <a:pt x="1063626" y="1428214"/>
                  </a:lnTo>
                  <a:lnTo>
                    <a:pt x="1062991" y="1439959"/>
                  </a:lnTo>
                  <a:lnTo>
                    <a:pt x="1062356" y="1451704"/>
                  </a:lnTo>
                  <a:lnTo>
                    <a:pt x="1061086" y="1463449"/>
                  </a:lnTo>
                  <a:lnTo>
                    <a:pt x="1059181" y="1475511"/>
                  </a:lnTo>
                  <a:lnTo>
                    <a:pt x="1057276" y="1487257"/>
                  </a:lnTo>
                  <a:lnTo>
                    <a:pt x="1054419" y="1498684"/>
                  </a:lnTo>
                  <a:lnTo>
                    <a:pt x="1051561" y="1510112"/>
                  </a:lnTo>
                  <a:lnTo>
                    <a:pt x="1048069" y="1521539"/>
                  </a:lnTo>
                  <a:lnTo>
                    <a:pt x="1044259" y="1532967"/>
                  </a:lnTo>
                  <a:lnTo>
                    <a:pt x="1039814" y="1544077"/>
                  </a:lnTo>
                  <a:lnTo>
                    <a:pt x="1035369" y="1555187"/>
                  </a:lnTo>
                  <a:lnTo>
                    <a:pt x="1030289" y="1565980"/>
                  </a:lnTo>
                  <a:lnTo>
                    <a:pt x="1024891" y="1576773"/>
                  </a:lnTo>
                  <a:lnTo>
                    <a:pt x="1018859" y="1587248"/>
                  </a:lnTo>
                  <a:lnTo>
                    <a:pt x="1012509" y="1598041"/>
                  </a:lnTo>
                  <a:lnTo>
                    <a:pt x="1005841" y="1608199"/>
                  </a:lnTo>
                  <a:lnTo>
                    <a:pt x="998856" y="1618039"/>
                  </a:lnTo>
                  <a:lnTo>
                    <a:pt x="991236" y="1627880"/>
                  </a:lnTo>
                  <a:lnTo>
                    <a:pt x="983299" y="1637403"/>
                  </a:lnTo>
                  <a:lnTo>
                    <a:pt x="975044" y="1646926"/>
                  </a:lnTo>
                  <a:lnTo>
                    <a:pt x="966789" y="1656131"/>
                  </a:lnTo>
                  <a:lnTo>
                    <a:pt x="957899" y="1665020"/>
                  </a:lnTo>
                  <a:lnTo>
                    <a:pt x="948374" y="1673908"/>
                  </a:lnTo>
                  <a:lnTo>
                    <a:pt x="936944" y="1682796"/>
                  </a:lnTo>
                  <a:lnTo>
                    <a:pt x="925196" y="1692001"/>
                  </a:lnTo>
                  <a:lnTo>
                    <a:pt x="912179" y="1700572"/>
                  </a:lnTo>
                  <a:lnTo>
                    <a:pt x="898209" y="1708508"/>
                  </a:lnTo>
                  <a:lnTo>
                    <a:pt x="883921" y="1716444"/>
                  </a:lnTo>
                  <a:lnTo>
                    <a:pt x="868999" y="1723110"/>
                  </a:lnTo>
                  <a:lnTo>
                    <a:pt x="853124" y="1729776"/>
                  </a:lnTo>
                  <a:lnTo>
                    <a:pt x="836614" y="1736125"/>
                  </a:lnTo>
                  <a:lnTo>
                    <a:pt x="819786" y="1741521"/>
                  </a:lnTo>
                  <a:lnTo>
                    <a:pt x="802324" y="1746283"/>
                  </a:lnTo>
                  <a:lnTo>
                    <a:pt x="784226" y="1751044"/>
                  </a:lnTo>
                  <a:lnTo>
                    <a:pt x="765811" y="1755171"/>
                  </a:lnTo>
                  <a:lnTo>
                    <a:pt x="746443" y="1758663"/>
                  </a:lnTo>
                  <a:lnTo>
                    <a:pt x="727076" y="1761202"/>
                  </a:lnTo>
                  <a:lnTo>
                    <a:pt x="707073" y="1763742"/>
                  </a:lnTo>
                  <a:lnTo>
                    <a:pt x="686436" y="1765329"/>
                  </a:lnTo>
                  <a:lnTo>
                    <a:pt x="686436" y="1869447"/>
                  </a:lnTo>
                  <a:lnTo>
                    <a:pt x="686436" y="1872621"/>
                  </a:lnTo>
                  <a:lnTo>
                    <a:pt x="685483" y="1875161"/>
                  </a:lnTo>
                  <a:lnTo>
                    <a:pt x="684848" y="1878335"/>
                  </a:lnTo>
                  <a:lnTo>
                    <a:pt x="684213" y="1881192"/>
                  </a:lnTo>
                  <a:lnTo>
                    <a:pt x="682943" y="1884049"/>
                  </a:lnTo>
                  <a:lnTo>
                    <a:pt x="681356" y="1886271"/>
                  </a:lnTo>
                  <a:lnTo>
                    <a:pt x="679451" y="1888811"/>
                  </a:lnTo>
                  <a:lnTo>
                    <a:pt x="677228" y="1891033"/>
                  </a:lnTo>
                  <a:lnTo>
                    <a:pt x="675323" y="1892937"/>
                  </a:lnTo>
                  <a:lnTo>
                    <a:pt x="673101" y="1894524"/>
                  </a:lnTo>
                  <a:lnTo>
                    <a:pt x="670243" y="1896112"/>
                  </a:lnTo>
                  <a:lnTo>
                    <a:pt x="667386" y="1897381"/>
                  </a:lnTo>
                  <a:lnTo>
                    <a:pt x="664846" y="1898651"/>
                  </a:lnTo>
                  <a:lnTo>
                    <a:pt x="661988" y="1899286"/>
                  </a:lnTo>
                  <a:lnTo>
                    <a:pt x="658813" y="1899921"/>
                  </a:lnTo>
                  <a:lnTo>
                    <a:pt x="655638" y="1900238"/>
                  </a:lnTo>
                  <a:lnTo>
                    <a:pt x="549911" y="1900238"/>
                  </a:lnTo>
                  <a:lnTo>
                    <a:pt x="546736" y="1899921"/>
                  </a:lnTo>
                  <a:lnTo>
                    <a:pt x="543561" y="1899286"/>
                  </a:lnTo>
                  <a:lnTo>
                    <a:pt x="540386" y="1898651"/>
                  </a:lnTo>
                  <a:lnTo>
                    <a:pt x="537846" y="1897381"/>
                  </a:lnTo>
                  <a:lnTo>
                    <a:pt x="534988" y="1896112"/>
                  </a:lnTo>
                  <a:lnTo>
                    <a:pt x="532766" y="1894524"/>
                  </a:lnTo>
                  <a:lnTo>
                    <a:pt x="530226" y="1892937"/>
                  </a:lnTo>
                  <a:lnTo>
                    <a:pt x="528003" y="1891033"/>
                  </a:lnTo>
                  <a:lnTo>
                    <a:pt x="525781" y="1888811"/>
                  </a:lnTo>
                  <a:lnTo>
                    <a:pt x="524193" y="1886271"/>
                  </a:lnTo>
                  <a:lnTo>
                    <a:pt x="522606" y="1884049"/>
                  </a:lnTo>
                  <a:lnTo>
                    <a:pt x="521653" y="1881192"/>
                  </a:lnTo>
                  <a:lnTo>
                    <a:pt x="520383" y="1878335"/>
                  </a:lnTo>
                  <a:lnTo>
                    <a:pt x="519748" y="1875161"/>
                  </a:lnTo>
                  <a:lnTo>
                    <a:pt x="519113" y="1872621"/>
                  </a:lnTo>
                  <a:lnTo>
                    <a:pt x="518796" y="1869447"/>
                  </a:lnTo>
                  <a:lnTo>
                    <a:pt x="518796" y="1757710"/>
                  </a:lnTo>
                  <a:lnTo>
                    <a:pt x="493078" y="1753584"/>
                  </a:lnTo>
                  <a:lnTo>
                    <a:pt x="467678" y="1748187"/>
                  </a:lnTo>
                  <a:lnTo>
                    <a:pt x="441961" y="1742156"/>
                  </a:lnTo>
                  <a:lnTo>
                    <a:pt x="429261" y="1738982"/>
                  </a:lnTo>
                  <a:lnTo>
                    <a:pt x="416561" y="1734855"/>
                  </a:lnTo>
                  <a:lnTo>
                    <a:pt x="404178" y="1731363"/>
                  </a:lnTo>
                  <a:lnTo>
                    <a:pt x="391796" y="1726919"/>
                  </a:lnTo>
                  <a:lnTo>
                    <a:pt x="379731" y="1722793"/>
                  </a:lnTo>
                  <a:lnTo>
                    <a:pt x="367666" y="1718349"/>
                  </a:lnTo>
                  <a:lnTo>
                    <a:pt x="355601" y="1713270"/>
                  </a:lnTo>
                  <a:lnTo>
                    <a:pt x="344171" y="1708508"/>
                  </a:lnTo>
                  <a:lnTo>
                    <a:pt x="332106" y="1703112"/>
                  </a:lnTo>
                  <a:lnTo>
                    <a:pt x="321311" y="1697398"/>
                  </a:lnTo>
                  <a:lnTo>
                    <a:pt x="309881" y="1692001"/>
                  </a:lnTo>
                  <a:lnTo>
                    <a:pt x="299086" y="1685970"/>
                  </a:lnTo>
                  <a:lnTo>
                    <a:pt x="288608" y="1679622"/>
                  </a:lnTo>
                  <a:lnTo>
                    <a:pt x="277813" y="1673273"/>
                  </a:lnTo>
                  <a:lnTo>
                    <a:pt x="267971" y="1666607"/>
                  </a:lnTo>
                  <a:lnTo>
                    <a:pt x="258128" y="1659623"/>
                  </a:lnTo>
                  <a:lnTo>
                    <a:pt x="248286" y="1652322"/>
                  </a:lnTo>
                  <a:lnTo>
                    <a:pt x="239078" y="1645021"/>
                  </a:lnTo>
                  <a:lnTo>
                    <a:pt x="230188" y="1637085"/>
                  </a:lnTo>
                  <a:lnTo>
                    <a:pt x="221933" y="1629150"/>
                  </a:lnTo>
                  <a:lnTo>
                    <a:pt x="213678" y="1620896"/>
                  </a:lnTo>
                  <a:lnTo>
                    <a:pt x="205741" y="1612643"/>
                  </a:lnTo>
                  <a:lnTo>
                    <a:pt x="198121" y="1604072"/>
                  </a:lnTo>
                  <a:lnTo>
                    <a:pt x="191136" y="1594867"/>
                  </a:lnTo>
                  <a:lnTo>
                    <a:pt x="184468" y="1585979"/>
                  </a:lnTo>
                  <a:lnTo>
                    <a:pt x="178436" y="1575821"/>
                  </a:lnTo>
                  <a:lnTo>
                    <a:pt x="175261" y="1571377"/>
                  </a:lnTo>
                  <a:lnTo>
                    <a:pt x="173038" y="1565980"/>
                  </a:lnTo>
                  <a:lnTo>
                    <a:pt x="170816" y="1560901"/>
                  </a:lnTo>
                  <a:lnTo>
                    <a:pt x="169228" y="1555505"/>
                  </a:lnTo>
                  <a:lnTo>
                    <a:pt x="168276" y="1550426"/>
                  </a:lnTo>
                  <a:lnTo>
                    <a:pt x="167323" y="1544395"/>
                  </a:lnTo>
                  <a:lnTo>
                    <a:pt x="167006" y="1538998"/>
                  </a:lnTo>
                  <a:lnTo>
                    <a:pt x="166688" y="1533284"/>
                  </a:lnTo>
                  <a:lnTo>
                    <a:pt x="167006" y="1527571"/>
                  </a:lnTo>
                  <a:lnTo>
                    <a:pt x="167641" y="1521539"/>
                  </a:lnTo>
                  <a:lnTo>
                    <a:pt x="168911" y="1515508"/>
                  </a:lnTo>
                  <a:lnTo>
                    <a:pt x="170498" y="1509794"/>
                  </a:lnTo>
                  <a:lnTo>
                    <a:pt x="172403" y="1503763"/>
                  </a:lnTo>
                  <a:lnTo>
                    <a:pt x="174943" y="1497732"/>
                  </a:lnTo>
                  <a:lnTo>
                    <a:pt x="177483" y="1492018"/>
                  </a:lnTo>
                  <a:lnTo>
                    <a:pt x="180341" y="1485987"/>
                  </a:lnTo>
                  <a:lnTo>
                    <a:pt x="184786" y="1479321"/>
                  </a:lnTo>
                  <a:lnTo>
                    <a:pt x="189231" y="1472655"/>
                  </a:lnTo>
                  <a:lnTo>
                    <a:pt x="194311" y="1465988"/>
                  </a:lnTo>
                  <a:lnTo>
                    <a:pt x="199708" y="1459640"/>
                  </a:lnTo>
                  <a:lnTo>
                    <a:pt x="205741" y="1453291"/>
                  </a:lnTo>
                  <a:lnTo>
                    <a:pt x="212091" y="1447260"/>
                  </a:lnTo>
                  <a:lnTo>
                    <a:pt x="218758" y="1441546"/>
                  </a:lnTo>
                  <a:lnTo>
                    <a:pt x="225743" y="1436467"/>
                  </a:lnTo>
                  <a:lnTo>
                    <a:pt x="232728" y="1431071"/>
                  </a:lnTo>
                  <a:lnTo>
                    <a:pt x="240348" y="1426944"/>
                  </a:lnTo>
                  <a:lnTo>
                    <a:pt x="248286" y="1422817"/>
                  </a:lnTo>
                  <a:lnTo>
                    <a:pt x="256541" y="1419643"/>
                  </a:lnTo>
                  <a:lnTo>
                    <a:pt x="264796" y="1417104"/>
                  </a:lnTo>
                  <a:lnTo>
                    <a:pt x="273051" y="1415199"/>
                  </a:lnTo>
                  <a:lnTo>
                    <a:pt x="281306" y="1413929"/>
                  </a:lnTo>
                  <a:lnTo>
                    <a:pt x="290196" y="1413612"/>
                  </a:lnTo>
                  <a:lnTo>
                    <a:pt x="294641" y="1413612"/>
                  </a:lnTo>
                  <a:lnTo>
                    <a:pt x="300038" y="1414247"/>
                  </a:lnTo>
                  <a:lnTo>
                    <a:pt x="304483" y="1414564"/>
                  </a:lnTo>
                  <a:lnTo>
                    <a:pt x="309246" y="1415834"/>
                  </a:lnTo>
                  <a:lnTo>
                    <a:pt x="313691" y="1417104"/>
                  </a:lnTo>
                  <a:lnTo>
                    <a:pt x="318136" y="1419008"/>
                  </a:lnTo>
                  <a:lnTo>
                    <a:pt x="322263" y="1420595"/>
                  </a:lnTo>
                  <a:lnTo>
                    <a:pt x="326708" y="1422817"/>
                  </a:lnTo>
                  <a:lnTo>
                    <a:pt x="330518" y="1425357"/>
                  </a:lnTo>
                  <a:lnTo>
                    <a:pt x="334646" y="1428214"/>
                  </a:lnTo>
                  <a:lnTo>
                    <a:pt x="338138" y="1430753"/>
                  </a:lnTo>
                  <a:lnTo>
                    <a:pt x="341631" y="1434245"/>
                  </a:lnTo>
                  <a:lnTo>
                    <a:pt x="345123" y="1437419"/>
                  </a:lnTo>
                  <a:lnTo>
                    <a:pt x="348298" y="1441546"/>
                  </a:lnTo>
                  <a:lnTo>
                    <a:pt x="351473" y="1445355"/>
                  </a:lnTo>
                  <a:lnTo>
                    <a:pt x="354331" y="1449799"/>
                  </a:lnTo>
                  <a:lnTo>
                    <a:pt x="359411" y="1457100"/>
                  </a:lnTo>
                  <a:lnTo>
                    <a:pt x="360998" y="1459322"/>
                  </a:lnTo>
                  <a:lnTo>
                    <a:pt x="363538" y="1461227"/>
                  </a:lnTo>
                  <a:lnTo>
                    <a:pt x="369253" y="1467258"/>
                  </a:lnTo>
                  <a:lnTo>
                    <a:pt x="375286" y="1472972"/>
                  </a:lnTo>
                  <a:lnTo>
                    <a:pt x="386716" y="1482178"/>
                  </a:lnTo>
                  <a:lnTo>
                    <a:pt x="399733" y="1491701"/>
                  </a:lnTo>
                  <a:lnTo>
                    <a:pt x="413068" y="1500589"/>
                  </a:lnTo>
                  <a:lnTo>
                    <a:pt x="427356" y="1509794"/>
                  </a:lnTo>
                  <a:lnTo>
                    <a:pt x="441643" y="1517730"/>
                  </a:lnTo>
                  <a:lnTo>
                    <a:pt x="455296" y="1524714"/>
                  </a:lnTo>
                  <a:lnTo>
                    <a:pt x="468631" y="1531062"/>
                  </a:lnTo>
                  <a:lnTo>
                    <a:pt x="481331" y="1535824"/>
                  </a:lnTo>
                  <a:lnTo>
                    <a:pt x="501333" y="1542173"/>
                  </a:lnTo>
                  <a:lnTo>
                    <a:pt x="522288" y="1547886"/>
                  </a:lnTo>
                  <a:lnTo>
                    <a:pt x="543243" y="1552648"/>
                  </a:lnTo>
                  <a:lnTo>
                    <a:pt x="564198" y="1557092"/>
                  </a:lnTo>
                  <a:lnTo>
                    <a:pt x="585153" y="1560266"/>
                  </a:lnTo>
                  <a:lnTo>
                    <a:pt x="605473" y="1562488"/>
                  </a:lnTo>
                  <a:lnTo>
                    <a:pt x="625793" y="1564076"/>
                  </a:lnTo>
                  <a:lnTo>
                    <a:pt x="635636" y="1564393"/>
                  </a:lnTo>
                  <a:lnTo>
                    <a:pt x="645478" y="1564393"/>
                  </a:lnTo>
                  <a:lnTo>
                    <a:pt x="655638" y="1564076"/>
                  </a:lnTo>
                  <a:lnTo>
                    <a:pt x="665798" y="1563758"/>
                  </a:lnTo>
                  <a:lnTo>
                    <a:pt x="676276" y="1562806"/>
                  </a:lnTo>
                  <a:lnTo>
                    <a:pt x="685483" y="1562171"/>
                  </a:lnTo>
                  <a:lnTo>
                    <a:pt x="695008" y="1560584"/>
                  </a:lnTo>
                  <a:lnTo>
                    <a:pt x="704533" y="1558997"/>
                  </a:lnTo>
                  <a:lnTo>
                    <a:pt x="713106" y="1557092"/>
                  </a:lnTo>
                  <a:lnTo>
                    <a:pt x="721996" y="1555187"/>
                  </a:lnTo>
                  <a:lnTo>
                    <a:pt x="729933" y="1552331"/>
                  </a:lnTo>
                  <a:lnTo>
                    <a:pt x="737553" y="1549474"/>
                  </a:lnTo>
                  <a:lnTo>
                    <a:pt x="745491" y="1546299"/>
                  </a:lnTo>
                  <a:lnTo>
                    <a:pt x="752793" y="1543125"/>
                  </a:lnTo>
                  <a:lnTo>
                    <a:pt x="759778" y="1539633"/>
                  </a:lnTo>
                  <a:lnTo>
                    <a:pt x="766128" y="1535824"/>
                  </a:lnTo>
                  <a:lnTo>
                    <a:pt x="772478" y="1531380"/>
                  </a:lnTo>
                  <a:lnTo>
                    <a:pt x="778193" y="1526936"/>
                  </a:lnTo>
                  <a:lnTo>
                    <a:pt x="782003" y="1523761"/>
                  </a:lnTo>
                  <a:lnTo>
                    <a:pt x="785496" y="1520905"/>
                  </a:lnTo>
                  <a:lnTo>
                    <a:pt x="791846" y="1513604"/>
                  </a:lnTo>
                  <a:lnTo>
                    <a:pt x="797244" y="1506303"/>
                  </a:lnTo>
                  <a:lnTo>
                    <a:pt x="802324" y="1497732"/>
                  </a:lnTo>
                  <a:lnTo>
                    <a:pt x="806769" y="1489161"/>
                  </a:lnTo>
                  <a:lnTo>
                    <a:pt x="810261" y="1480273"/>
                  </a:lnTo>
                  <a:lnTo>
                    <a:pt x="813119" y="1471067"/>
                  </a:lnTo>
                  <a:lnTo>
                    <a:pt x="815024" y="1461227"/>
                  </a:lnTo>
                  <a:lnTo>
                    <a:pt x="816294" y="1451704"/>
                  </a:lnTo>
                  <a:lnTo>
                    <a:pt x="816929" y="1441863"/>
                  </a:lnTo>
                  <a:lnTo>
                    <a:pt x="816611" y="1432023"/>
                  </a:lnTo>
                  <a:lnTo>
                    <a:pt x="815659" y="1422183"/>
                  </a:lnTo>
                  <a:lnTo>
                    <a:pt x="813754" y="1412660"/>
                  </a:lnTo>
                  <a:lnTo>
                    <a:pt x="811214" y="1403137"/>
                  </a:lnTo>
                  <a:lnTo>
                    <a:pt x="807404" y="1393614"/>
                  </a:lnTo>
                  <a:lnTo>
                    <a:pt x="803276" y="1385043"/>
                  </a:lnTo>
                  <a:lnTo>
                    <a:pt x="800419" y="1379964"/>
                  </a:lnTo>
                  <a:lnTo>
                    <a:pt x="796926" y="1374885"/>
                  </a:lnTo>
                  <a:lnTo>
                    <a:pt x="793434" y="1370123"/>
                  </a:lnTo>
                  <a:lnTo>
                    <a:pt x="788989" y="1365044"/>
                  </a:lnTo>
                  <a:lnTo>
                    <a:pt x="784544" y="1359966"/>
                  </a:lnTo>
                  <a:lnTo>
                    <a:pt x="779463" y="1355204"/>
                  </a:lnTo>
                  <a:lnTo>
                    <a:pt x="774383" y="1350443"/>
                  </a:lnTo>
                  <a:lnTo>
                    <a:pt x="768986" y="1345364"/>
                  </a:lnTo>
                  <a:lnTo>
                    <a:pt x="762953" y="1340602"/>
                  </a:lnTo>
                  <a:lnTo>
                    <a:pt x="756603" y="1336158"/>
                  </a:lnTo>
                  <a:lnTo>
                    <a:pt x="750253" y="1331396"/>
                  </a:lnTo>
                  <a:lnTo>
                    <a:pt x="743586" y="1326952"/>
                  </a:lnTo>
                  <a:lnTo>
                    <a:pt x="736601" y="1322826"/>
                  </a:lnTo>
                  <a:lnTo>
                    <a:pt x="729298" y="1318382"/>
                  </a:lnTo>
                  <a:lnTo>
                    <a:pt x="721996" y="1314572"/>
                  </a:lnTo>
                  <a:lnTo>
                    <a:pt x="714058" y="1311081"/>
                  </a:lnTo>
                  <a:lnTo>
                    <a:pt x="667068" y="1288543"/>
                  </a:lnTo>
                  <a:lnTo>
                    <a:pt x="480696" y="1199344"/>
                  </a:lnTo>
                  <a:lnTo>
                    <a:pt x="389891" y="1155538"/>
                  </a:lnTo>
                  <a:lnTo>
                    <a:pt x="356236" y="1139031"/>
                  </a:lnTo>
                  <a:lnTo>
                    <a:pt x="334328" y="1127604"/>
                  </a:lnTo>
                  <a:lnTo>
                    <a:pt x="324486" y="1122525"/>
                  </a:lnTo>
                  <a:lnTo>
                    <a:pt x="314961" y="1116494"/>
                  </a:lnTo>
                  <a:lnTo>
                    <a:pt x="305436" y="1110145"/>
                  </a:lnTo>
                  <a:lnTo>
                    <a:pt x="296228" y="1103479"/>
                  </a:lnTo>
                  <a:lnTo>
                    <a:pt x="287338" y="1096495"/>
                  </a:lnTo>
                  <a:lnTo>
                    <a:pt x="278766" y="1088877"/>
                  </a:lnTo>
                  <a:lnTo>
                    <a:pt x="270193" y="1080941"/>
                  </a:lnTo>
                  <a:lnTo>
                    <a:pt x="262573" y="1072688"/>
                  </a:lnTo>
                  <a:lnTo>
                    <a:pt x="254636" y="1064117"/>
                  </a:lnTo>
                  <a:lnTo>
                    <a:pt x="247016" y="1054911"/>
                  </a:lnTo>
                  <a:lnTo>
                    <a:pt x="240031" y="1046023"/>
                  </a:lnTo>
                  <a:lnTo>
                    <a:pt x="232728" y="1036500"/>
                  </a:lnTo>
                  <a:lnTo>
                    <a:pt x="226061" y="1026660"/>
                  </a:lnTo>
                  <a:lnTo>
                    <a:pt x="220346" y="1016185"/>
                  </a:lnTo>
                  <a:lnTo>
                    <a:pt x="214313" y="1005709"/>
                  </a:lnTo>
                  <a:lnTo>
                    <a:pt x="208916" y="994916"/>
                  </a:lnTo>
                  <a:lnTo>
                    <a:pt x="203518" y="983489"/>
                  </a:lnTo>
                  <a:lnTo>
                    <a:pt x="199073" y="972061"/>
                  </a:lnTo>
                  <a:lnTo>
                    <a:pt x="194628" y="960634"/>
                  </a:lnTo>
                  <a:lnTo>
                    <a:pt x="191136" y="948889"/>
                  </a:lnTo>
                  <a:lnTo>
                    <a:pt x="187643" y="937461"/>
                  </a:lnTo>
                  <a:lnTo>
                    <a:pt x="185103" y="925716"/>
                  </a:lnTo>
                  <a:lnTo>
                    <a:pt x="182881" y="913336"/>
                  </a:lnTo>
                  <a:lnTo>
                    <a:pt x="181293" y="901591"/>
                  </a:lnTo>
                  <a:lnTo>
                    <a:pt x="179706" y="889846"/>
                  </a:lnTo>
                  <a:lnTo>
                    <a:pt x="179071" y="877466"/>
                  </a:lnTo>
                  <a:lnTo>
                    <a:pt x="178753" y="865721"/>
                  </a:lnTo>
                  <a:lnTo>
                    <a:pt x="178753" y="853341"/>
                  </a:lnTo>
                  <a:lnTo>
                    <a:pt x="179706" y="841278"/>
                  </a:lnTo>
                  <a:lnTo>
                    <a:pt x="180658" y="829533"/>
                  </a:lnTo>
                  <a:lnTo>
                    <a:pt x="182246" y="817471"/>
                  </a:lnTo>
                  <a:lnTo>
                    <a:pt x="184468" y="805408"/>
                  </a:lnTo>
                  <a:lnTo>
                    <a:pt x="187008" y="793346"/>
                  </a:lnTo>
                  <a:lnTo>
                    <a:pt x="190183" y="781601"/>
                  </a:lnTo>
                  <a:lnTo>
                    <a:pt x="193676" y="770173"/>
                  </a:lnTo>
                  <a:lnTo>
                    <a:pt x="197803" y="758428"/>
                  </a:lnTo>
                  <a:lnTo>
                    <a:pt x="202248" y="747000"/>
                  </a:lnTo>
                  <a:lnTo>
                    <a:pt x="206693" y="735890"/>
                  </a:lnTo>
                  <a:lnTo>
                    <a:pt x="212091" y="724463"/>
                  </a:lnTo>
                  <a:lnTo>
                    <a:pt x="217806" y="713352"/>
                  </a:lnTo>
                  <a:lnTo>
                    <a:pt x="224156" y="702877"/>
                  </a:lnTo>
                  <a:lnTo>
                    <a:pt x="230823" y="692084"/>
                  </a:lnTo>
                  <a:lnTo>
                    <a:pt x="238126" y="681609"/>
                  </a:lnTo>
                  <a:lnTo>
                    <a:pt x="245428" y="671134"/>
                  </a:lnTo>
                  <a:lnTo>
                    <a:pt x="253366" y="661293"/>
                  </a:lnTo>
                  <a:lnTo>
                    <a:pt x="261621" y="651453"/>
                  </a:lnTo>
                  <a:lnTo>
                    <a:pt x="270193" y="641930"/>
                  </a:lnTo>
                  <a:lnTo>
                    <a:pt x="279718" y="632724"/>
                  </a:lnTo>
                  <a:lnTo>
                    <a:pt x="291148" y="621931"/>
                  </a:lnTo>
                  <a:lnTo>
                    <a:pt x="303531" y="612091"/>
                  </a:lnTo>
                  <a:lnTo>
                    <a:pt x="316231" y="602250"/>
                  </a:lnTo>
                  <a:lnTo>
                    <a:pt x="329248" y="592727"/>
                  </a:lnTo>
                  <a:lnTo>
                    <a:pt x="342583" y="584157"/>
                  </a:lnTo>
                  <a:lnTo>
                    <a:pt x="356553" y="575903"/>
                  </a:lnTo>
                  <a:lnTo>
                    <a:pt x="371158" y="567968"/>
                  </a:lnTo>
                  <a:lnTo>
                    <a:pt x="386398" y="560349"/>
                  </a:lnTo>
                  <a:lnTo>
                    <a:pt x="401638" y="553683"/>
                  </a:lnTo>
                  <a:lnTo>
                    <a:pt x="417513" y="547017"/>
                  </a:lnTo>
                  <a:lnTo>
                    <a:pt x="433071" y="540986"/>
                  </a:lnTo>
                  <a:lnTo>
                    <a:pt x="449898" y="535907"/>
                  </a:lnTo>
                  <a:lnTo>
                    <a:pt x="466726" y="530828"/>
                  </a:lnTo>
                  <a:lnTo>
                    <a:pt x="483553" y="526384"/>
                  </a:lnTo>
                  <a:lnTo>
                    <a:pt x="501016" y="522892"/>
                  </a:lnTo>
                  <a:lnTo>
                    <a:pt x="518796" y="519718"/>
                  </a:lnTo>
                  <a:lnTo>
                    <a:pt x="518796" y="403854"/>
                  </a:lnTo>
                  <a:lnTo>
                    <a:pt x="519113" y="400680"/>
                  </a:lnTo>
                  <a:lnTo>
                    <a:pt x="519748" y="397823"/>
                  </a:lnTo>
                  <a:lnTo>
                    <a:pt x="520383" y="394649"/>
                  </a:lnTo>
                  <a:lnTo>
                    <a:pt x="521653" y="392109"/>
                  </a:lnTo>
                  <a:lnTo>
                    <a:pt x="522606" y="389252"/>
                  </a:lnTo>
                  <a:lnTo>
                    <a:pt x="524193" y="386713"/>
                  </a:lnTo>
                  <a:lnTo>
                    <a:pt x="525781" y="384491"/>
                  </a:lnTo>
                  <a:lnTo>
                    <a:pt x="528003" y="382269"/>
                  </a:lnTo>
                  <a:lnTo>
                    <a:pt x="530226" y="380047"/>
                  </a:lnTo>
                  <a:lnTo>
                    <a:pt x="532766" y="378460"/>
                  </a:lnTo>
                  <a:lnTo>
                    <a:pt x="534988" y="376872"/>
                  </a:lnTo>
                  <a:lnTo>
                    <a:pt x="537846" y="375920"/>
                  </a:lnTo>
                  <a:lnTo>
                    <a:pt x="540386" y="374650"/>
                  </a:lnTo>
                  <a:lnTo>
                    <a:pt x="543561" y="373698"/>
                  </a:lnTo>
                  <a:lnTo>
                    <a:pt x="546736" y="373381"/>
                  </a:lnTo>
                  <a:lnTo>
                    <a:pt x="549911" y="373063"/>
                  </a:lnTo>
                  <a:close/>
                  <a:moveTo>
                    <a:pt x="3606459" y="0"/>
                  </a:moveTo>
                  <a:lnTo>
                    <a:pt x="3612175" y="0"/>
                  </a:lnTo>
                  <a:lnTo>
                    <a:pt x="3617573" y="0"/>
                  </a:lnTo>
                  <a:lnTo>
                    <a:pt x="3622653" y="317"/>
                  </a:lnTo>
                  <a:lnTo>
                    <a:pt x="3628369" y="1270"/>
                  </a:lnTo>
                  <a:lnTo>
                    <a:pt x="3633449" y="1905"/>
                  </a:lnTo>
                  <a:lnTo>
                    <a:pt x="3638847" y="3175"/>
                  </a:lnTo>
                  <a:lnTo>
                    <a:pt x="3643927" y="4445"/>
                  </a:lnTo>
                  <a:lnTo>
                    <a:pt x="3649008" y="6033"/>
                  </a:lnTo>
                  <a:lnTo>
                    <a:pt x="3653771" y="7938"/>
                  </a:lnTo>
                  <a:lnTo>
                    <a:pt x="3658851" y="10161"/>
                  </a:lnTo>
                  <a:lnTo>
                    <a:pt x="3663614" y="12384"/>
                  </a:lnTo>
                  <a:lnTo>
                    <a:pt x="3668059" y="14924"/>
                  </a:lnTo>
                  <a:lnTo>
                    <a:pt x="3672822" y="17782"/>
                  </a:lnTo>
                  <a:lnTo>
                    <a:pt x="3677268" y="20640"/>
                  </a:lnTo>
                  <a:lnTo>
                    <a:pt x="3681395" y="24133"/>
                  </a:lnTo>
                  <a:lnTo>
                    <a:pt x="3685523" y="27308"/>
                  </a:lnTo>
                  <a:lnTo>
                    <a:pt x="3689334" y="30801"/>
                  </a:lnTo>
                  <a:lnTo>
                    <a:pt x="3693461" y="34612"/>
                  </a:lnTo>
                  <a:lnTo>
                    <a:pt x="3696954" y="38740"/>
                  </a:lnTo>
                  <a:lnTo>
                    <a:pt x="3700130" y="43185"/>
                  </a:lnTo>
                  <a:lnTo>
                    <a:pt x="3703622" y="47313"/>
                  </a:lnTo>
                  <a:lnTo>
                    <a:pt x="3706480" y="51759"/>
                  </a:lnTo>
                  <a:lnTo>
                    <a:pt x="3709020" y="56522"/>
                  </a:lnTo>
                  <a:lnTo>
                    <a:pt x="3711878" y="61603"/>
                  </a:lnTo>
                  <a:lnTo>
                    <a:pt x="3714101" y="66683"/>
                  </a:lnTo>
                  <a:lnTo>
                    <a:pt x="3716323" y="71764"/>
                  </a:lnTo>
                  <a:lnTo>
                    <a:pt x="3718228" y="77480"/>
                  </a:lnTo>
                  <a:lnTo>
                    <a:pt x="3892233" y="625236"/>
                  </a:lnTo>
                  <a:lnTo>
                    <a:pt x="3893820" y="630952"/>
                  </a:lnTo>
                  <a:lnTo>
                    <a:pt x="3894773" y="636350"/>
                  </a:lnTo>
                  <a:lnTo>
                    <a:pt x="3896043" y="642066"/>
                  </a:lnTo>
                  <a:lnTo>
                    <a:pt x="3896361" y="647464"/>
                  </a:lnTo>
                  <a:lnTo>
                    <a:pt x="3897313" y="652862"/>
                  </a:lnTo>
                  <a:lnTo>
                    <a:pt x="3897313" y="658261"/>
                  </a:lnTo>
                  <a:lnTo>
                    <a:pt x="3897313" y="663659"/>
                  </a:lnTo>
                  <a:lnTo>
                    <a:pt x="3896996" y="669057"/>
                  </a:lnTo>
                  <a:lnTo>
                    <a:pt x="3896043" y="674138"/>
                  </a:lnTo>
                  <a:lnTo>
                    <a:pt x="3895408" y="679853"/>
                  </a:lnTo>
                  <a:lnTo>
                    <a:pt x="3894138" y="684934"/>
                  </a:lnTo>
                  <a:lnTo>
                    <a:pt x="3892868" y="690015"/>
                  </a:lnTo>
                  <a:lnTo>
                    <a:pt x="3890963" y="695095"/>
                  </a:lnTo>
                  <a:lnTo>
                    <a:pt x="3889375" y="699858"/>
                  </a:lnTo>
                  <a:lnTo>
                    <a:pt x="3886835" y="704939"/>
                  </a:lnTo>
                  <a:lnTo>
                    <a:pt x="3884930" y="709702"/>
                  </a:lnTo>
                  <a:lnTo>
                    <a:pt x="3882389" y="714465"/>
                  </a:lnTo>
                  <a:lnTo>
                    <a:pt x="3879532" y="718911"/>
                  </a:lnTo>
                  <a:lnTo>
                    <a:pt x="3876356" y="723356"/>
                  </a:lnTo>
                  <a:lnTo>
                    <a:pt x="3873181" y="727484"/>
                  </a:lnTo>
                  <a:lnTo>
                    <a:pt x="3870006" y="731930"/>
                  </a:lnTo>
                  <a:lnTo>
                    <a:pt x="3866513" y="735423"/>
                  </a:lnTo>
                  <a:lnTo>
                    <a:pt x="3862385" y="739233"/>
                  </a:lnTo>
                  <a:lnTo>
                    <a:pt x="3858575" y="743044"/>
                  </a:lnTo>
                  <a:lnTo>
                    <a:pt x="3854130" y="746537"/>
                  </a:lnTo>
                  <a:lnTo>
                    <a:pt x="3850002" y="749712"/>
                  </a:lnTo>
                  <a:lnTo>
                    <a:pt x="3845239" y="752888"/>
                  </a:lnTo>
                  <a:lnTo>
                    <a:pt x="3840476" y="755428"/>
                  </a:lnTo>
                  <a:lnTo>
                    <a:pt x="3835713" y="757968"/>
                  </a:lnTo>
                  <a:lnTo>
                    <a:pt x="3830633" y="760191"/>
                  </a:lnTo>
                  <a:lnTo>
                    <a:pt x="3825552" y="762414"/>
                  </a:lnTo>
                  <a:lnTo>
                    <a:pt x="3819837" y="764319"/>
                  </a:lnTo>
                  <a:lnTo>
                    <a:pt x="3814439" y="765907"/>
                  </a:lnTo>
                  <a:lnTo>
                    <a:pt x="3809358" y="766859"/>
                  </a:lnTo>
                  <a:lnTo>
                    <a:pt x="3803643" y="768129"/>
                  </a:lnTo>
                  <a:lnTo>
                    <a:pt x="3798245" y="769082"/>
                  </a:lnTo>
                  <a:lnTo>
                    <a:pt x="3792847" y="769400"/>
                  </a:lnTo>
                  <a:lnTo>
                    <a:pt x="3787132" y="769400"/>
                  </a:lnTo>
                  <a:lnTo>
                    <a:pt x="3781734" y="769400"/>
                  </a:lnTo>
                  <a:lnTo>
                    <a:pt x="3776653" y="769082"/>
                  </a:lnTo>
                  <a:lnTo>
                    <a:pt x="3770938" y="768447"/>
                  </a:lnTo>
                  <a:lnTo>
                    <a:pt x="3765857" y="767494"/>
                  </a:lnTo>
                  <a:lnTo>
                    <a:pt x="3760777" y="766224"/>
                  </a:lnTo>
                  <a:lnTo>
                    <a:pt x="3755379" y="764954"/>
                  </a:lnTo>
                  <a:lnTo>
                    <a:pt x="3750616" y="763366"/>
                  </a:lnTo>
                  <a:lnTo>
                    <a:pt x="3745536" y="761461"/>
                  </a:lnTo>
                  <a:lnTo>
                    <a:pt x="3740773" y="759556"/>
                  </a:lnTo>
                  <a:lnTo>
                    <a:pt x="3736010" y="757016"/>
                  </a:lnTo>
                  <a:lnTo>
                    <a:pt x="3731247" y="754475"/>
                  </a:lnTo>
                  <a:lnTo>
                    <a:pt x="3726484" y="751617"/>
                  </a:lnTo>
                  <a:lnTo>
                    <a:pt x="3722039" y="748760"/>
                  </a:lnTo>
                  <a:lnTo>
                    <a:pt x="3717911" y="745584"/>
                  </a:lnTo>
                  <a:lnTo>
                    <a:pt x="3713783" y="742091"/>
                  </a:lnTo>
                  <a:lnTo>
                    <a:pt x="3709973" y="738598"/>
                  </a:lnTo>
                  <a:lnTo>
                    <a:pt x="3705845" y="734788"/>
                  </a:lnTo>
                  <a:lnTo>
                    <a:pt x="3702352" y="730660"/>
                  </a:lnTo>
                  <a:lnTo>
                    <a:pt x="3699177" y="726214"/>
                  </a:lnTo>
                  <a:lnTo>
                    <a:pt x="3696002" y="722086"/>
                  </a:lnTo>
                  <a:lnTo>
                    <a:pt x="3692826" y="717641"/>
                  </a:lnTo>
                  <a:lnTo>
                    <a:pt x="3690286" y="712878"/>
                  </a:lnTo>
                  <a:lnTo>
                    <a:pt x="3687428" y="707797"/>
                  </a:lnTo>
                  <a:lnTo>
                    <a:pt x="3684888" y="703034"/>
                  </a:lnTo>
                  <a:lnTo>
                    <a:pt x="3682983" y="697636"/>
                  </a:lnTo>
                  <a:lnTo>
                    <a:pt x="3681078" y="692555"/>
                  </a:lnTo>
                  <a:lnTo>
                    <a:pt x="3602332" y="443604"/>
                  </a:lnTo>
                  <a:lnTo>
                    <a:pt x="3573437" y="485836"/>
                  </a:lnTo>
                  <a:lnTo>
                    <a:pt x="3544224" y="527117"/>
                  </a:lnTo>
                  <a:lnTo>
                    <a:pt x="3515012" y="568079"/>
                  </a:lnTo>
                  <a:lnTo>
                    <a:pt x="3485482" y="608407"/>
                  </a:lnTo>
                  <a:lnTo>
                    <a:pt x="3455952" y="648099"/>
                  </a:lnTo>
                  <a:lnTo>
                    <a:pt x="3425787" y="687792"/>
                  </a:lnTo>
                  <a:lnTo>
                    <a:pt x="3395940" y="726214"/>
                  </a:lnTo>
                  <a:lnTo>
                    <a:pt x="3365775" y="764637"/>
                  </a:lnTo>
                  <a:lnTo>
                    <a:pt x="3335610" y="802424"/>
                  </a:lnTo>
                  <a:lnTo>
                    <a:pt x="3304810" y="839576"/>
                  </a:lnTo>
                  <a:lnTo>
                    <a:pt x="3274327" y="875776"/>
                  </a:lnTo>
                  <a:lnTo>
                    <a:pt x="3243527" y="912293"/>
                  </a:lnTo>
                  <a:lnTo>
                    <a:pt x="3212410" y="947540"/>
                  </a:lnTo>
                  <a:lnTo>
                    <a:pt x="3181292" y="982786"/>
                  </a:lnTo>
                  <a:lnTo>
                    <a:pt x="3150175" y="1017081"/>
                  </a:lnTo>
                  <a:lnTo>
                    <a:pt x="3119057" y="1051058"/>
                  </a:lnTo>
                  <a:lnTo>
                    <a:pt x="3087304" y="1084717"/>
                  </a:lnTo>
                  <a:lnTo>
                    <a:pt x="3055869" y="1117741"/>
                  </a:lnTo>
                  <a:lnTo>
                    <a:pt x="3023799" y="1150130"/>
                  </a:lnTo>
                  <a:lnTo>
                    <a:pt x="2992364" y="1181884"/>
                  </a:lnTo>
                  <a:lnTo>
                    <a:pt x="2960294" y="1213638"/>
                  </a:lnTo>
                  <a:lnTo>
                    <a:pt x="2928541" y="1244439"/>
                  </a:lnTo>
                  <a:lnTo>
                    <a:pt x="2896154" y="1275241"/>
                  </a:lnTo>
                  <a:lnTo>
                    <a:pt x="2864084" y="1305090"/>
                  </a:lnTo>
                  <a:lnTo>
                    <a:pt x="2831696" y="1334303"/>
                  </a:lnTo>
                  <a:lnTo>
                    <a:pt x="2799626" y="1363517"/>
                  </a:lnTo>
                  <a:lnTo>
                    <a:pt x="2767238" y="1391778"/>
                  </a:lnTo>
                  <a:lnTo>
                    <a:pt x="2734851" y="1420039"/>
                  </a:lnTo>
                  <a:lnTo>
                    <a:pt x="2702145" y="1447665"/>
                  </a:lnTo>
                  <a:lnTo>
                    <a:pt x="2669758" y="1474656"/>
                  </a:lnTo>
                  <a:lnTo>
                    <a:pt x="2637053" y="1501647"/>
                  </a:lnTo>
                  <a:lnTo>
                    <a:pt x="2604665" y="1527685"/>
                  </a:lnTo>
                  <a:lnTo>
                    <a:pt x="2565609" y="1558169"/>
                  </a:lnTo>
                  <a:lnTo>
                    <a:pt x="2526871" y="1588018"/>
                  </a:lnTo>
                  <a:lnTo>
                    <a:pt x="2488451" y="1617231"/>
                  </a:lnTo>
                  <a:lnTo>
                    <a:pt x="2449712" y="1645492"/>
                  </a:lnTo>
                  <a:lnTo>
                    <a:pt x="2410974" y="1673753"/>
                  </a:lnTo>
                  <a:lnTo>
                    <a:pt x="2372236" y="1701379"/>
                  </a:lnTo>
                  <a:lnTo>
                    <a:pt x="2333180" y="1727735"/>
                  </a:lnTo>
                  <a:lnTo>
                    <a:pt x="2294760" y="1754091"/>
                  </a:lnTo>
                  <a:lnTo>
                    <a:pt x="2256022" y="1779812"/>
                  </a:lnTo>
                  <a:lnTo>
                    <a:pt x="2217283" y="1804580"/>
                  </a:lnTo>
                  <a:lnTo>
                    <a:pt x="2178545" y="1829031"/>
                  </a:lnTo>
                  <a:lnTo>
                    <a:pt x="2140442" y="1853164"/>
                  </a:lnTo>
                  <a:lnTo>
                    <a:pt x="2101704" y="1876344"/>
                  </a:lnTo>
                  <a:lnTo>
                    <a:pt x="2063601" y="1899207"/>
                  </a:lnTo>
                  <a:lnTo>
                    <a:pt x="2025180" y="1921435"/>
                  </a:lnTo>
                  <a:lnTo>
                    <a:pt x="1987077" y="1943027"/>
                  </a:lnTo>
                  <a:lnTo>
                    <a:pt x="1948656" y="1964303"/>
                  </a:lnTo>
                  <a:lnTo>
                    <a:pt x="1910871" y="1984943"/>
                  </a:lnTo>
                  <a:lnTo>
                    <a:pt x="1873085" y="2004948"/>
                  </a:lnTo>
                  <a:lnTo>
                    <a:pt x="1834982" y="2024635"/>
                  </a:lnTo>
                  <a:lnTo>
                    <a:pt x="1797197" y="2043688"/>
                  </a:lnTo>
                  <a:lnTo>
                    <a:pt x="1759729" y="2062105"/>
                  </a:lnTo>
                  <a:lnTo>
                    <a:pt x="1722578" y="2080522"/>
                  </a:lnTo>
                  <a:lnTo>
                    <a:pt x="1685745" y="2097987"/>
                  </a:lnTo>
                  <a:lnTo>
                    <a:pt x="1648594" y="2115134"/>
                  </a:lnTo>
                  <a:lnTo>
                    <a:pt x="1611444" y="2131964"/>
                  </a:lnTo>
                  <a:lnTo>
                    <a:pt x="1575246" y="2148158"/>
                  </a:lnTo>
                  <a:lnTo>
                    <a:pt x="1538413" y="2164035"/>
                  </a:lnTo>
                  <a:lnTo>
                    <a:pt x="1502533" y="2179277"/>
                  </a:lnTo>
                  <a:lnTo>
                    <a:pt x="1466335" y="2193884"/>
                  </a:lnTo>
                  <a:lnTo>
                    <a:pt x="1430772" y="2208491"/>
                  </a:lnTo>
                  <a:lnTo>
                    <a:pt x="1395209" y="2222463"/>
                  </a:lnTo>
                  <a:lnTo>
                    <a:pt x="1359646" y="2236117"/>
                  </a:lnTo>
                  <a:lnTo>
                    <a:pt x="1324718" y="2249136"/>
                  </a:lnTo>
                  <a:lnTo>
                    <a:pt x="1290108" y="2261837"/>
                  </a:lnTo>
                  <a:lnTo>
                    <a:pt x="1255815" y="2274539"/>
                  </a:lnTo>
                  <a:lnTo>
                    <a:pt x="1221205" y="2286288"/>
                  </a:lnTo>
                  <a:lnTo>
                    <a:pt x="1187547" y="2297720"/>
                  </a:lnTo>
                  <a:lnTo>
                    <a:pt x="1153889" y="2308833"/>
                  </a:lnTo>
                  <a:lnTo>
                    <a:pt x="1120231" y="2319947"/>
                  </a:lnTo>
                  <a:lnTo>
                    <a:pt x="1087526" y="2330109"/>
                  </a:lnTo>
                  <a:lnTo>
                    <a:pt x="1054821" y="2339952"/>
                  </a:lnTo>
                  <a:lnTo>
                    <a:pt x="1022433" y="2349796"/>
                  </a:lnTo>
                  <a:lnTo>
                    <a:pt x="990681" y="2359322"/>
                  </a:lnTo>
                  <a:lnTo>
                    <a:pt x="927493" y="2376787"/>
                  </a:lnTo>
                  <a:lnTo>
                    <a:pt x="865893" y="2393299"/>
                  </a:lnTo>
                  <a:lnTo>
                    <a:pt x="805881" y="2408223"/>
                  </a:lnTo>
                  <a:lnTo>
                    <a:pt x="747773" y="2422195"/>
                  </a:lnTo>
                  <a:lnTo>
                    <a:pt x="691254" y="2434579"/>
                  </a:lnTo>
                  <a:lnTo>
                    <a:pt x="636322" y="2446011"/>
                  </a:lnTo>
                  <a:lnTo>
                    <a:pt x="583295" y="2456490"/>
                  </a:lnTo>
                  <a:lnTo>
                    <a:pt x="531856" y="2465698"/>
                  </a:lnTo>
                  <a:lnTo>
                    <a:pt x="482639" y="2474272"/>
                  </a:lnTo>
                  <a:lnTo>
                    <a:pt x="435645" y="2481893"/>
                  </a:lnTo>
                  <a:lnTo>
                    <a:pt x="390239" y="2488561"/>
                  </a:lnTo>
                  <a:lnTo>
                    <a:pt x="347691" y="2494277"/>
                  </a:lnTo>
                  <a:lnTo>
                    <a:pt x="306730" y="2499357"/>
                  </a:lnTo>
                  <a:lnTo>
                    <a:pt x="268309" y="2503803"/>
                  </a:lnTo>
                  <a:lnTo>
                    <a:pt x="232429" y="2507613"/>
                  </a:lnTo>
                  <a:lnTo>
                    <a:pt x="199088" y="2510789"/>
                  </a:lnTo>
                  <a:lnTo>
                    <a:pt x="167653" y="2513647"/>
                  </a:lnTo>
                  <a:lnTo>
                    <a:pt x="139393" y="2515552"/>
                  </a:lnTo>
                  <a:lnTo>
                    <a:pt x="113356" y="2517140"/>
                  </a:lnTo>
                  <a:lnTo>
                    <a:pt x="90494" y="2518410"/>
                  </a:lnTo>
                  <a:lnTo>
                    <a:pt x="52709" y="2519998"/>
                  </a:lnTo>
                  <a:lnTo>
                    <a:pt x="26672" y="2520633"/>
                  </a:lnTo>
                  <a:lnTo>
                    <a:pt x="12701" y="2520950"/>
                  </a:lnTo>
                  <a:lnTo>
                    <a:pt x="11113" y="2520950"/>
                  </a:lnTo>
                  <a:lnTo>
                    <a:pt x="12383" y="2255487"/>
                  </a:lnTo>
                  <a:lnTo>
                    <a:pt x="12701" y="2255487"/>
                  </a:lnTo>
                  <a:lnTo>
                    <a:pt x="31752" y="2255169"/>
                  </a:lnTo>
                  <a:lnTo>
                    <a:pt x="51121" y="2254217"/>
                  </a:lnTo>
                  <a:lnTo>
                    <a:pt x="77158" y="2253264"/>
                  </a:lnTo>
                  <a:lnTo>
                    <a:pt x="108911" y="2251676"/>
                  </a:lnTo>
                  <a:lnTo>
                    <a:pt x="147014" y="2248818"/>
                  </a:lnTo>
                  <a:lnTo>
                    <a:pt x="190198" y="2245008"/>
                  </a:lnTo>
                  <a:lnTo>
                    <a:pt x="239732" y="2240245"/>
                  </a:lnTo>
                  <a:lnTo>
                    <a:pt x="293711" y="2233576"/>
                  </a:lnTo>
                  <a:lnTo>
                    <a:pt x="322924" y="2229766"/>
                  </a:lnTo>
                  <a:lnTo>
                    <a:pt x="353089" y="2225638"/>
                  </a:lnTo>
                  <a:lnTo>
                    <a:pt x="384206" y="2221192"/>
                  </a:lnTo>
                  <a:lnTo>
                    <a:pt x="417229" y="2216112"/>
                  </a:lnTo>
                  <a:lnTo>
                    <a:pt x="450569" y="2210714"/>
                  </a:lnTo>
                  <a:lnTo>
                    <a:pt x="485814" y="2204680"/>
                  </a:lnTo>
                  <a:lnTo>
                    <a:pt x="521060" y="2198012"/>
                  </a:lnTo>
                  <a:lnTo>
                    <a:pt x="558210" y="2190709"/>
                  </a:lnTo>
                  <a:lnTo>
                    <a:pt x="596313" y="2183405"/>
                  </a:lnTo>
                  <a:lnTo>
                    <a:pt x="635052" y="2175149"/>
                  </a:lnTo>
                  <a:lnTo>
                    <a:pt x="675060" y="2166258"/>
                  </a:lnTo>
                  <a:lnTo>
                    <a:pt x="715703" y="2157049"/>
                  </a:lnTo>
                  <a:lnTo>
                    <a:pt x="757617" y="2146570"/>
                  </a:lnTo>
                  <a:lnTo>
                    <a:pt x="799530" y="2136092"/>
                  </a:lnTo>
                  <a:lnTo>
                    <a:pt x="843031" y="2124660"/>
                  </a:lnTo>
                  <a:lnTo>
                    <a:pt x="887167" y="2112276"/>
                  </a:lnTo>
                  <a:lnTo>
                    <a:pt x="932256" y="2099575"/>
                  </a:lnTo>
                  <a:lnTo>
                    <a:pt x="977980" y="2086238"/>
                  </a:lnTo>
                  <a:lnTo>
                    <a:pt x="1024021" y="2071631"/>
                  </a:lnTo>
                  <a:lnTo>
                    <a:pt x="1071015" y="2056707"/>
                  </a:lnTo>
                  <a:lnTo>
                    <a:pt x="1118644" y="2040830"/>
                  </a:lnTo>
                  <a:lnTo>
                    <a:pt x="1167225" y="2024000"/>
                  </a:lnTo>
                  <a:lnTo>
                    <a:pt x="1216124" y="2006535"/>
                  </a:lnTo>
                  <a:lnTo>
                    <a:pt x="1265658" y="1988118"/>
                  </a:lnTo>
                  <a:lnTo>
                    <a:pt x="1315510" y="1968748"/>
                  </a:lnTo>
                  <a:lnTo>
                    <a:pt x="1365996" y="1948108"/>
                  </a:lnTo>
                  <a:lnTo>
                    <a:pt x="1417118" y="1927150"/>
                  </a:lnTo>
                  <a:lnTo>
                    <a:pt x="1468557" y="1904923"/>
                  </a:lnTo>
                  <a:lnTo>
                    <a:pt x="1520314" y="1882060"/>
                  </a:lnTo>
                  <a:lnTo>
                    <a:pt x="1572706" y="1857927"/>
                  </a:lnTo>
                  <a:lnTo>
                    <a:pt x="1625098" y="1832523"/>
                  </a:lnTo>
                  <a:lnTo>
                    <a:pt x="1678124" y="1806485"/>
                  </a:lnTo>
                  <a:lnTo>
                    <a:pt x="1731786" y="1779494"/>
                  </a:lnTo>
                  <a:lnTo>
                    <a:pt x="1785131" y="1750916"/>
                  </a:lnTo>
                  <a:lnTo>
                    <a:pt x="1839110" y="1721702"/>
                  </a:lnTo>
                  <a:lnTo>
                    <a:pt x="1893089" y="1690901"/>
                  </a:lnTo>
                  <a:lnTo>
                    <a:pt x="1947069" y="1659464"/>
                  </a:lnTo>
                  <a:lnTo>
                    <a:pt x="2001683" y="1626758"/>
                  </a:lnTo>
                  <a:lnTo>
                    <a:pt x="2028673" y="1609610"/>
                  </a:lnTo>
                  <a:lnTo>
                    <a:pt x="2055980" y="1592781"/>
                  </a:lnTo>
                  <a:lnTo>
                    <a:pt x="2083605" y="1575316"/>
                  </a:lnTo>
                  <a:lnTo>
                    <a:pt x="2110912" y="1557534"/>
                  </a:lnTo>
                  <a:lnTo>
                    <a:pt x="2137902" y="1539434"/>
                  </a:lnTo>
                  <a:lnTo>
                    <a:pt x="2165209" y="1521017"/>
                  </a:lnTo>
                  <a:lnTo>
                    <a:pt x="2192834" y="1502282"/>
                  </a:lnTo>
                  <a:lnTo>
                    <a:pt x="2220141" y="1483547"/>
                  </a:lnTo>
                  <a:lnTo>
                    <a:pt x="2247766" y="1464177"/>
                  </a:lnTo>
                  <a:lnTo>
                    <a:pt x="2274756" y="1444490"/>
                  </a:lnTo>
                  <a:lnTo>
                    <a:pt x="2302380" y="1424802"/>
                  </a:lnTo>
                  <a:lnTo>
                    <a:pt x="2329688" y="1404162"/>
                  </a:lnTo>
                  <a:lnTo>
                    <a:pt x="2356995" y="1383522"/>
                  </a:lnTo>
                  <a:lnTo>
                    <a:pt x="2384620" y="1362882"/>
                  </a:lnTo>
                  <a:lnTo>
                    <a:pt x="2411927" y="1341289"/>
                  </a:lnTo>
                  <a:lnTo>
                    <a:pt x="2438916" y="1320014"/>
                  </a:lnTo>
                  <a:lnTo>
                    <a:pt x="2469716" y="1295246"/>
                  </a:lnTo>
                  <a:lnTo>
                    <a:pt x="2500517" y="1270478"/>
                  </a:lnTo>
                  <a:lnTo>
                    <a:pt x="2530999" y="1244757"/>
                  </a:lnTo>
                  <a:lnTo>
                    <a:pt x="2561164" y="1219036"/>
                  </a:lnTo>
                  <a:lnTo>
                    <a:pt x="2591646" y="1192680"/>
                  </a:lnTo>
                  <a:lnTo>
                    <a:pt x="2622129" y="1166007"/>
                  </a:lnTo>
                  <a:lnTo>
                    <a:pt x="2652294" y="1138699"/>
                  </a:lnTo>
                  <a:lnTo>
                    <a:pt x="2682776" y="1111073"/>
                  </a:lnTo>
                  <a:lnTo>
                    <a:pt x="2713259" y="1083129"/>
                  </a:lnTo>
                  <a:lnTo>
                    <a:pt x="2743106" y="1054233"/>
                  </a:lnTo>
                  <a:lnTo>
                    <a:pt x="2772954" y="1025337"/>
                  </a:lnTo>
                  <a:lnTo>
                    <a:pt x="2803119" y="995806"/>
                  </a:lnTo>
                  <a:lnTo>
                    <a:pt x="2832966" y="965957"/>
                  </a:lnTo>
                  <a:lnTo>
                    <a:pt x="2862496" y="935155"/>
                  </a:lnTo>
                  <a:lnTo>
                    <a:pt x="2892661" y="904354"/>
                  </a:lnTo>
                  <a:lnTo>
                    <a:pt x="2922191" y="872600"/>
                  </a:lnTo>
                  <a:lnTo>
                    <a:pt x="2951721" y="840846"/>
                  </a:lnTo>
                  <a:lnTo>
                    <a:pt x="2980933" y="808457"/>
                  </a:lnTo>
                  <a:lnTo>
                    <a:pt x="3010146" y="775750"/>
                  </a:lnTo>
                  <a:lnTo>
                    <a:pt x="3039358" y="742091"/>
                  </a:lnTo>
                  <a:lnTo>
                    <a:pt x="3068570" y="708114"/>
                  </a:lnTo>
                  <a:lnTo>
                    <a:pt x="3097465" y="673820"/>
                  </a:lnTo>
                  <a:lnTo>
                    <a:pt x="3126043" y="639208"/>
                  </a:lnTo>
                  <a:lnTo>
                    <a:pt x="3154620" y="603644"/>
                  </a:lnTo>
                  <a:lnTo>
                    <a:pt x="3182880" y="567762"/>
                  </a:lnTo>
                  <a:lnTo>
                    <a:pt x="3211457" y="530927"/>
                  </a:lnTo>
                  <a:lnTo>
                    <a:pt x="3239717" y="494092"/>
                  </a:lnTo>
                  <a:lnTo>
                    <a:pt x="3267659" y="456623"/>
                  </a:lnTo>
                  <a:lnTo>
                    <a:pt x="3295284" y="418518"/>
                  </a:lnTo>
                  <a:lnTo>
                    <a:pt x="3322909" y="380096"/>
                  </a:lnTo>
                  <a:lnTo>
                    <a:pt x="3350533" y="341038"/>
                  </a:lnTo>
                  <a:lnTo>
                    <a:pt x="3377841" y="301028"/>
                  </a:lnTo>
                  <a:lnTo>
                    <a:pt x="3102546" y="388669"/>
                  </a:lnTo>
                  <a:lnTo>
                    <a:pt x="3097465" y="390257"/>
                  </a:lnTo>
                  <a:lnTo>
                    <a:pt x="3091750" y="391527"/>
                  </a:lnTo>
                  <a:lnTo>
                    <a:pt x="3086352" y="392480"/>
                  </a:lnTo>
                  <a:lnTo>
                    <a:pt x="3080636" y="393115"/>
                  </a:lnTo>
                  <a:lnTo>
                    <a:pt x="3075238" y="393750"/>
                  </a:lnTo>
                  <a:lnTo>
                    <a:pt x="3069841" y="393750"/>
                  </a:lnTo>
                  <a:lnTo>
                    <a:pt x="3064125" y="393750"/>
                  </a:lnTo>
                  <a:lnTo>
                    <a:pt x="3059045" y="393432"/>
                  </a:lnTo>
                  <a:lnTo>
                    <a:pt x="3053647" y="392480"/>
                  </a:lnTo>
                  <a:lnTo>
                    <a:pt x="3048249" y="391844"/>
                  </a:lnTo>
                  <a:lnTo>
                    <a:pt x="3043168" y="390574"/>
                  </a:lnTo>
                  <a:lnTo>
                    <a:pt x="3038088" y="389304"/>
                  </a:lnTo>
                  <a:lnTo>
                    <a:pt x="3033008" y="387399"/>
                  </a:lnTo>
                  <a:lnTo>
                    <a:pt x="3027927" y="385811"/>
                  </a:lnTo>
                  <a:lnTo>
                    <a:pt x="3023164" y="383588"/>
                  </a:lnTo>
                  <a:lnTo>
                    <a:pt x="3018401" y="381048"/>
                  </a:lnTo>
                  <a:lnTo>
                    <a:pt x="3013638" y="378825"/>
                  </a:lnTo>
                  <a:lnTo>
                    <a:pt x="3008876" y="375967"/>
                  </a:lnTo>
                  <a:lnTo>
                    <a:pt x="3004748" y="372792"/>
                  </a:lnTo>
                  <a:lnTo>
                    <a:pt x="3000302" y="369616"/>
                  </a:lnTo>
                  <a:lnTo>
                    <a:pt x="2996492" y="366441"/>
                  </a:lnTo>
                  <a:lnTo>
                    <a:pt x="2992364" y="362948"/>
                  </a:lnTo>
                  <a:lnTo>
                    <a:pt x="2988554" y="359138"/>
                  </a:lnTo>
                  <a:lnTo>
                    <a:pt x="2984744" y="355010"/>
                  </a:lnTo>
                  <a:lnTo>
                    <a:pt x="2981886" y="350882"/>
                  </a:lnTo>
                  <a:lnTo>
                    <a:pt x="2978711" y="346436"/>
                  </a:lnTo>
                  <a:lnTo>
                    <a:pt x="2975535" y="341673"/>
                  </a:lnTo>
                  <a:lnTo>
                    <a:pt x="2972678" y="336910"/>
                  </a:lnTo>
                  <a:lnTo>
                    <a:pt x="2969820" y="332147"/>
                  </a:lnTo>
                  <a:lnTo>
                    <a:pt x="2967597" y="327066"/>
                  </a:lnTo>
                  <a:lnTo>
                    <a:pt x="2965692" y="321985"/>
                  </a:lnTo>
                  <a:lnTo>
                    <a:pt x="2963469" y="316587"/>
                  </a:lnTo>
                  <a:lnTo>
                    <a:pt x="2961882" y="310872"/>
                  </a:lnTo>
                  <a:lnTo>
                    <a:pt x="2960929" y="305791"/>
                  </a:lnTo>
                  <a:lnTo>
                    <a:pt x="2959977" y="300393"/>
                  </a:lnTo>
                  <a:lnTo>
                    <a:pt x="2959341" y="294677"/>
                  </a:lnTo>
                  <a:lnTo>
                    <a:pt x="2958706" y="289279"/>
                  </a:lnTo>
                  <a:lnTo>
                    <a:pt x="2958389" y="283563"/>
                  </a:lnTo>
                  <a:lnTo>
                    <a:pt x="2958389" y="278165"/>
                  </a:lnTo>
                  <a:lnTo>
                    <a:pt x="2958706" y="273084"/>
                  </a:lnTo>
                  <a:lnTo>
                    <a:pt x="2959659" y="267369"/>
                  </a:lnTo>
                  <a:lnTo>
                    <a:pt x="2960294" y="262288"/>
                  </a:lnTo>
                  <a:lnTo>
                    <a:pt x="2961564" y="257207"/>
                  </a:lnTo>
                  <a:lnTo>
                    <a:pt x="2963152" y="251809"/>
                  </a:lnTo>
                  <a:lnTo>
                    <a:pt x="2964739" y="247046"/>
                  </a:lnTo>
                  <a:lnTo>
                    <a:pt x="2966327" y="241965"/>
                  </a:lnTo>
                  <a:lnTo>
                    <a:pt x="2968867" y="237202"/>
                  </a:lnTo>
                  <a:lnTo>
                    <a:pt x="2971090" y="232439"/>
                  </a:lnTo>
                  <a:lnTo>
                    <a:pt x="2973313" y="227676"/>
                  </a:lnTo>
                  <a:lnTo>
                    <a:pt x="2976170" y="222913"/>
                  </a:lnTo>
                  <a:lnTo>
                    <a:pt x="2979346" y="218467"/>
                  </a:lnTo>
                  <a:lnTo>
                    <a:pt x="2982521" y="214339"/>
                  </a:lnTo>
                  <a:lnTo>
                    <a:pt x="2986014" y="210211"/>
                  </a:lnTo>
                  <a:lnTo>
                    <a:pt x="2989506" y="206401"/>
                  </a:lnTo>
                  <a:lnTo>
                    <a:pt x="2993317" y="202273"/>
                  </a:lnTo>
                  <a:lnTo>
                    <a:pt x="2997127" y="198780"/>
                  </a:lnTo>
                  <a:lnTo>
                    <a:pt x="3001572" y="195605"/>
                  </a:lnTo>
                  <a:lnTo>
                    <a:pt x="3005700" y="192429"/>
                  </a:lnTo>
                  <a:lnTo>
                    <a:pt x="3010463" y="189254"/>
                  </a:lnTo>
                  <a:lnTo>
                    <a:pt x="3015226" y="186713"/>
                  </a:lnTo>
                  <a:lnTo>
                    <a:pt x="3019989" y="183856"/>
                  </a:lnTo>
                  <a:lnTo>
                    <a:pt x="3025069" y="181633"/>
                  </a:lnTo>
                  <a:lnTo>
                    <a:pt x="3030150" y="179410"/>
                  </a:lnTo>
                  <a:lnTo>
                    <a:pt x="3035865" y="177505"/>
                  </a:lnTo>
                  <a:lnTo>
                    <a:pt x="3579470" y="5081"/>
                  </a:lnTo>
                  <a:lnTo>
                    <a:pt x="3584868" y="3493"/>
                  </a:lnTo>
                  <a:lnTo>
                    <a:pt x="3590266" y="2540"/>
                  </a:lnTo>
                  <a:lnTo>
                    <a:pt x="3595981" y="1270"/>
                  </a:lnTo>
                  <a:lnTo>
                    <a:pt x="3601061" y="317"/>
                  </a:lnTo>
                  <a:lnTo>
                    <a:pt x="3606459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6" name="组合 45"/>
            <p:cNvGrpSpPr/>
            <p:nvPr>
              <p:custDataLst>
                <p:tags r:id="rId19"/>
              </p:custDataLst>
            </p:nvPr>
          </p:nvGrpSpPr>
          <p:grpSpPr>
            <a:xfrm>
              <a:off x="4504698" y="2363306"/>
              <a:ext cx="1896937" cy="122885"/>
              <a:chOff x="5539538" y="2500346"/>
              <a:chExt cx="1608046" cy="10420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47" name="椭圆 46"/>
              <p:cNvSpPr/>
              <p:nvPr>
                <p:custDataLst>
                  <p:tags r:id="rId38"/>
                </p:custDataLst>
              </p:nvPr>
            </p:nvSpPr>
            <p:spPr>
              <a:xfrm>
                <a:off x="5539538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39"/>
                </p:custDataLst>
              </p:nvPr>
            </p:nvSpPr>
            <p:spPr>
              <a:xfrm>
                <a:off x="5915500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49" name="椭圆 48"/>
              <p:cNvSpPr/>
              <p:nvPr>
                <p:custDataLst>
                  <p:tags r:id="rId40"/>
                </p:custDataLst>
              </p:nvPr>
            </p:nvSpPr>
            <p:spPr>
              <a:xfrm>
                <a:off x="6291462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41"/>
                </p:custDataLst>
              </p:nvPr>
            </p:nvSpPr>
            <p:spPr>
              <a:xfrm>
                <a:off x="6667424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>
                <p:custDataLst>
                  <p:tags r:id="rId42"/>
                </p:custDataLst>
              </p:nvPr>
            </p:nvSpPr>
            <p:spPr>
              <a:xfrm>
                <a:off x="7043384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/>
            <p:nvPr>
              <p:custDataLst>
                <p:tags r:id="rId20"/>
              </p:custDataLst>
            </p:nvPr>
          </p:nvGrpSpPr>
          <p:grpSpPr>
            <a:xfrm>
              <a:off x="6993492" y="2363306"/>
              <a:ext cx="1896937" cy="122885"/>
              <a:chOff x="7649180" y="2500346"/>
              <a:chExt cx="1608046" cy="10420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53" name="椭圆 52"/>
              <p:cNvSpPr/>
              <p:nvPr>
                <p:custDataLst>
                  <p:tags r:id="rId33"/>
                </p:custDataLst>
              </p:nvPr>
            </p:nvSpPr>
            <p:spPr>
              <a:xfrm>
                <a:off x="7649180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>
                <p:custDataLst>
                  <p:tags r:id="rId34"/>
                </p:custDataLst>
              </p:nvPr>
            </p:nvSpPr>
            <p:spPr>
              <a:xfrm>
                <a:off x="8025142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5" name="椭圆 54"/>
              <p:cNvSpPr/>
              <p:nvPr>
                <p:custDataLst>
                  <p:tags r:id="rId35"/>
                </p:custDataLst>
              </p:nvPr>
            </p:nvSpPr>
            <p:spPr>
              <a:xfrm>
                <a:off x="8401104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6" name="椭圆 55"/>
              <p:cNvSpPr/>
              <p:nvPr>
                <p:custDataLst>
                  <p:tags r:id="rId36"/>
                </p:custDataLst>
              </p:nvPr>
            </p:nvSpPr>
            <p:spPr>
              <a:xfrm>
                <a:off x="8777066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57" name="椭圆 56"/>
              <p:cNvSpPr/>
              <p:nvPr>
                <p:custDataLst>
                  <p:tags r:id="rId37"/>
                </p:custDataLst>
              </p:nvPr>
            </p:nvSpPr>
            <p:spPr>
              <a:xfrm>
                <a:off x="9153026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/>
            <p:nvPr>
              <p:custDataLst>
                <p:tags r:id="rId21"/>
              </p:custDataLst>
            </p:nvPr>
          </p:nvGrpSpPr>
          <p:grpSpPr>
            <a:xfrm>
              <a:off x="3390660" y="4967126"/>
              <a:ext cx="1896937" cy="122885"/>
              <a:chOff x="3447195" y="2500346"/>
              <a:chExt cx="1608046" cy="10420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59" name="椭圆 58"/>
              <p:cNvSpPr/>
              <p:nvPr>
                <p:custDataLst>
                  <p:tags r:id="rId28"/>
                </p:custDataLst>
              </p:nvPr>
            </p:nvSpPr>
            <p:spPr>
              <a:xfrm>
                <a:off x="3447195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29"/>
                </p:custDataLst>
              </p:nvPr>
            </p:nvSpPr>
            <p:spPr>
              <a:xfrm>
                <a:off x="3823157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1" name="椭圆 60"/>
              <p:cNvSpPr/>
              <p:nvPr>
                <p:custDataLst>
                  <p:tags r:id="rId30"/>
                </p:custDataLst>
              </p:nvPr>
            </p:nvSpPr>
            <p:spPr>
              <a:xfrm>
                <a:off x="4199119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2" name="椭圆 61"/>
              <p:cNvSpPr/>
              <p:nvPr>
                <p:custDataLst>
                  <p:tags r:id="rId31"/>
                </p:custDataLst>
              </p:nvPr>
            </p:nvSpPr>
            <p:spPr>
              <a:xfrm>
                <a:off x="4575081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3" name="椭圆 62"/>
              <p:cNvSpPr/>
              <p:nvPr>
                <p:custDataLst>
                  <p:tags r:id="rId32"/>
                </p:custDataLst>
              </p:nvPr>
            </p:nvSpPr>
            <p:spPr>
              <a:xfrm>
                <a:off x="4951041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4" name="组合 63"/>
            <p:cNvGrpSpPr/>
            <p:nvPr>
              <p:custDataLst>
                <p:tags r:id="rId22"/>
              </p:custDataLst>
            </p:nvPr>
          </p:nvGrpSpPr>
          <p:grpSpPr>
            <a:xfrm>
              <a:off x="5847238" y="4967126"/>
              <a:ext cx="1896937" cy="122885"/>
              <a:chOff x="3447195" y="2500346"/>
              <a:chExt cx="1608046" cy="10420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65" name="椭圆 64"/>
              <p:cNvSpPr/>
              <p:nvPr>
                <p:custDataLst>
                  <p:tags r:id="rId23"/>
                </p:custDataLst>
              </p:nvPr>
            </p:nvSpPr>
            <p:spPr>
              <a:xfrm>
                <a:off x="3447195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6" name="椭圆 65"/>
              <p:cNvSpPr/>
              <p:nvPr>
                <p:custDataLst>
                  <p:tags r:id="rId24"/>
                </p:custDataLst>
              </p:nvPr>
            </p:nvSpPr>
            <p:spPr>
              <a:xfrm>
                <a:off x="3823157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7" name="椭圆 66"/>
              <p:cNvSpPr/>
              <p:nvPr>
                <p:custDataLst>
                  <p:tags r:id="rId25"/>
                </p:custDataLst>
              </p:nvPr>
            </p:nvSpPr>
            <p:spPr>
              <a:xfrm>
                <a:off x="4199119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8" name="椭圆 67"/>
              <p:cNvSpPr/>
              <p:nvPr>
                <p:custDataLst>
                  <p:tags r:id="rId26"/>
                </p:custDataLst>
              </p:nvPr>
            </p:nvSpPr>
            <p:spPr>
              <a:xfrm>
                <a:off x="4575081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69" name="椭圆 68"/>
              <p:cNvSpPr/>
              <p:nvPr>
                <p:custDataLst>
                  <p:tags r:id="rId27"/>
                </p:custDataLst>
              </p:nvPr>
            </p:nvSpPr>
            <p:spPr>
              <a:xfrm>
                <a:off x="4951041" y="2500346"/>
                <a:ext cx="104200" cy="104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38100" dir="4020000" sx="98000" sy="98000" algn="ctr" rotWithShape="0">
                  <a:srgbClr val="474747">
                    <a:alpha val="92941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p:spPr>
            <p:style>
              <a:lnRef idx="2">
                <a:srgbClr val="6D82D1">
                  <a:shade val="50000"/>
                </a:srgbClr>
              </a:lnRef>
              <a:fillRef idx="1">
                <a:srgbClr val="6D82D1"/>
              </a:fillRef>
              <a:effectRef idx="0">
                <a:srgbClr val="6D82D1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1" name="团队"/>
            <p:cNvSpPr/>
            <p:nvPr/>
          </p:nvSpPr>
          <p:spPr bwMode="auto">
            <a:xfrm>
              <a:off x="6591929" y="2963496"/>
              <a:ext cx="355863" cy="355918"/>
            </a:xfrm>
            <a:custGeom>
              <a:avLst/>
              <a:gdLst>
                <a:gd name="T0" fmla="*/ 2969137 w 3322638"/>
                <a:gd name="T1" fmla="*/ 3000820 h 3351212"/>
                <a:gd name="T2" fmla="*/ 3286113 w 3322638"/>
                <a:gd name="T3" fmla="*/ 2959130 h 3351212"/>
                <a:gd name="T4" fmla="*/ 3142553 w 3322638"/>
                <a:gd name="T5" fmla="*/ 3097250 h 3351212"/>
                <a:gd name="T6" fmla="*/ 2577524 w 3322638"/>
                <a:gd name="T7" fmla="*/ 3129074 h 3351212"/>
                <a:gd name="T8" fmla="*/ 2453338 w 3322638"/>
                <a:gd name="T9" fmla="*/ 2948309 h 3351212"/>
                <a:gd name="T10" fmla="*/ 1559878 w 3322638"/>
                <a:gd name="T11" fmla="*/ 3000820 h 3351212"/>
                <a:gd name="T12" fmla="*/ 1804353 w 3322638"/>
                <a:gd name="T13" fmla="*/ 2812417 h 3351212"/>
                <a:gd name="T14" fmla="*/ 2112328 w 3322638"/>
                <a:gd name="T15" fmla="*/ 3078473 h 3351212"/>
                <a:gd name="T16" fmla="*/ 1799273 w 3322638"/>
                <a:gd name="T17" fmla="*/ 3348984 h 3351212"/>
                <a:gd name="T18" fmla="*/ 1367790 w 3322638"/>
                <a:gd name="T19" fmla="*/ 3340710 h 3351212"/>
                <a:gd name="T20" fmla="*/ 1297305 w 3322638"/>
                <a:gd name="T21" fmla="*/ 2894843 h 3351212"/>
                <a:gd name="T22" fmla="*/ 457042 w 3322638"/>
                <a:gd name="T23" fmla="*/ 2830239 h 3351212"/>
                <a:gd name="T24" fmla="*/ 761631 w 3322638"/>
                <a:gd name="T25" fmla="*/ 2868747 h 3351212"/>
                <a:gd name="T26" fmla="*/ 911225 w 3322638"/>
                <a:gd name="T27" fmla="*/ 3321615 h 3351212"/>
                <a:gd name="T28" fmla="*/ 387485 w 3322638"/>
                <a:gd name="T29" fmla="*/ 3350894 h 3351212"/>
                <a:gd name="T30" fmla="*/ 1588 w 3322638"/>
                <a:gd name="T31" fmla="*/ 3183813 h 3351212"/>
                <a:gd name="T32" fmla="*/ 199460 w 3322638"/>
                <a:gd name="T33" fmla="*/ 2850288 h 3351212"/>
                <a:gd name="T34" fmla="*/ 3028586 w 3322638"/>
                <a:gd name="T35" fmla="*/ 2324839 h 3351212"/>
                <a:gd name="T36" fmla="*/ 3096895 w 3322638"/>
                <a:gd name="T37" fmla="*/ 2497443 h 3351212"/>
                <a:gd name="T38" fmla="*/ 3016512 w 3322638"/>
                <a:gd name="T39" fmla="*/ 2684034 h 3351212"/>
                <a:gd name="T40" fmla="*/ 2827469 w 3322638"/>
                <a:gd name="T41" fmla="*/ 2773355 h 3351212"/>
                <a:gd name="T42" fmla="*/ 2686083 w 3322638"/>
                <a:gd name="T43" fmla="*/ 2587401 h 3351212"/>
                <a:gd name="T44" fmla="*/ 2652405 w 3322638"/>
                <a:gd name="T45" fmla="*/ 2468517 h 3351212"/>
                <a:gd name="T46" fmla="*/ 2758841 w 3322638"/>
                <a:gd name="T47" fmla="*/ 2273027 h 3351212"/>
                <a:gd name="T48" fmla="*/ 1783324 w 3322638"/>
                <a:gd name="T49" fmla="*/ 2279384 h 3351212"/>
                <a:gd name="T50" fmla="*/ 1884359 w 3322638"/>
                <a:gd name="T51" fmla="*/ 2477735 h 3351212"/>
                <a:gd name="T52" fmla="*/ 1834477 w 3322638"/>
                <a:gd name="T53" fmla="*/ 2632539 h 3351212"/>
                <a:gd name="T54" fmla="*/ 1673075 w 3322638"/>
                <a:gd name="T55" fmla="*/ 2779713 h 3351212"/>
                <a:gd name="T56" fmla="*/ 1501506 w 3322638"/>
                <a:gd name="T57" fmla="*/ 2651611 h 3351212"/>
                <a:gd name="T58" fmla="*/ 1434785 w 3322638"/>
                <a:gd name="T59" fmla="*/ 2485682 h 3351212"/>
                <a:gd name="T60" fmla="*/ 1511991 w 3322638"/>
                <a:gd name="T61" fmla="*/ 2315939 h 3351212"/>
                <a:gd name="T62" fmla="*/ 527803 w 3322638"/>
                <a:gd name="T63" fmla="*/ 2248868 h 3351212"/>
                <a:gd name="T64" fmla="*/ 661100 w 3322638"/>
                <a:gd name="T65" fmla="*/ 2462160 h 3351212"/>
                <a:gd name="T66" fmla="*/ 652235 w 3322638"/>
                <a:gd name="T67" fmla="*/ 2580090 h 3351212"/>
                <a:gd name="T68" fmla="*/ 517354 w 3322638"/>
                <a:gd name="T69" fmla="*/ 2767634 h 3351212"/>
                <a:gd name="T70" fmla="*/ 322949 w 3322638"/>
                <a:gd name="T71" fmla="*/ 2700563 h 3351212"/>
                <a:gd name="T72" fmla="*/ 227646 w 3322638"/>
                <a:gd name="T73" fmla="*/ 2517787 h 3351212"/>
                <a:gd name="T74" fmla="*/ 277989 w 3322638"/>
                <a:gd name="T75" fmla="*/ 2370613 h 3351212"/>
                <a:gd name="T76" fmla="*/ 1661478 w 3322638"/>
                <a:gd name="T77" fmla="*/ 1392237 h 3351212"/>
                <a:gd name="T78" fmla="*/ 2845436 w 3322638"/>
                <a:gd name="T79" fmla="*/ 1649826 h 3351212"/>
                <a:gd name="T80" fmla="*/ 2934971 w 3322638"/>
                <a:gd name="T81" fmla="*/ 2084427 h 3351212"/>
                <a:gd name="T82" fmla="*/ 2839403 w 3322638"/>
                <a:gd name="T83" fmla="*/ 2103778 h 3351212"/>
                <a:gd name="T84" fmla="*/ 1711643 w 3322638"/>
                <a:gd name="T85" fmla="*/ 2089503 h 3351212"/>
                <a:gd name="T86" fmla="*/ 1614488 w 3322638"/>
                <a:gd name="T87" fmla="*/ 2099337 h 3351212"/>
                <a:gd name="T88" fmla="*/ 487045 w 3322638"/>
                <a:gd name="T89" fmla="*/ 2094578 h 3351212"/>
                <a:gd name="T90" fmla="*/ 389572 w 3322638"/>
                <a:gd name="T91" fmla="*/ 2094578 h 3351212"/>
                <a:gd name="T92" fmla="*/ 464820 w 3322638"/>
                <a:gd name="T93" fmla="*/ 1656170 h 3351212"/>
                <a:gd name="T94" fmla="*/ 1651318 w 3322638"/>
                <a:gd name="T95" fmla="*/ 1393189 h 3351212"/>
                <a:gd name="T96" fmla="*/ 1740766 w 3322638"/>
                <a:gd name="T97" fmla="*/ 1073872 h 3351212"/>
                <a:gd name="T98" fmla="*/ 2125285 w 3322638"/>
                <a:gd name="T99" fmla="*/ 803406 h 3351212"/>
                <a:gd name="T100" fmla="*/ 2123060 w 3322638"/>
                <a:gd name="T101" fmla="*/ 1277277 h 3351212"/>
                <a:gd name="T102" fmla="*/ 1581556 w 3322638"/>
                <a:gd name="T103" fmla="*/ 1302385 h 3351212"/>
                <a:gd name="T104" fmla="*/ 1128713 w 3322638"/>
                <a:gd name="T105" fmla="*/ 1268695 h 3351212"/>
                <a:gd name="T106" fmla="*/ 1220235 w 3322638"/>
                <a:gd name="T107" fmla="*/ 777981 h 3351212"/>
                <a:gd name="T108" fmla="*/ 1776367 w 3322638"/>
                <a:gd name="T109" fmla="*/ 31099 h 3351212"/>
                <a:gd name="T110" fmla="*/ 1910114 w 3322638"/>
                <a:gd name="T111" fmla="*/ 269740 h 3351212"/>
                <a:gd name="T112" fmla="*/ 1886027 w 3322638"/>
                <a:gd name="T113" fmla="*/ 405562 h 3351212"/>
                <a:gd name="T114" fmla="*/ 1733580 w 3322638"/>
                <a:gd name="T115" fmla="*/ 620402 h 3351212"/>
                <a:gd name="T116" fmla="*/ 1506337 w 3322638"/>
                <a:gd name="T117" fmla="*/ 542019 h 3351212"/>
                <a:gd name="T118" fmla="*/ 1400164 w 3322638"/>
                <a:gd name="T119" fmla="*/ 353836 h 3351212"/>
                <a:gd name="T120" fmla="*/ 1439781 w 3322638"/>
                <a:gd name="T121" fmla="*/ 206907 h 3351212"/>
                <a:gd name="T122" fmla="*/ 1639767 w 3322638"/>
                <a:gd name="T123" fmla="*/ 952 h 335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2638" h="3351212">
                  <a:moveTo>
                    <a:pt x="2727118" y="2811462"/>
                  </a:moveTo>
                  <a:lnTo>
                    <a:pt x="2728706" y="2822919"/>
                  </a:lnTo>
                  <a:lnTo>
                    <a:pt x="2731565" y="2839786"/>
                  </a:lnTo>
                  <a:lnTo>
                    <a:pt x="2735376" y="2860791"/>
                  </a:lnTo>
                  <a:lnTo>
                    <a:pt x="2740140" y="2884978"/>
                  </a:lnTo>
                  <a:lnTo>
                    <a:pt x="2751574" y="2940671"/>
                  </a:lnTo>
                  <a:lnTo>
                    <a:pt x="2764596" y="3000820"/>
                  </a:lnTo>
                  <a:lnTo>
                    <a:pt x="2788417" y="3107752"/>
                  </a:lnTo>
                  <a:lnTo>
                    <a:pt x="2798898" y="3154534"/>
                  </a:lnTo>
                  <a:lnTo>
                    <a:pt x="2838599" y="2921894"/>
                  </a:lnTo>
                  <a:lnTo>
                    <a:pt x="2815414" y="2866519"/>
                  </a:lnTo>
                  <a:lnTo>
                    <a:pt x="2853527" y="2830239"/>
                  </a:lnTo>
                  <a:lnTo>
                    <a:pt x="2865914" y="2830239"/>
                  </a:lnTo>
                  <a:lnTo>
                    <a:pt x="2868455" y="2830239"/>
                  </a:lnTo>
                  <a:lnTo>
                    <a:pt x="2880206" y="2830239"/>
                  </a:lnTo>
                  <a:lnTo>
                    <a:pt x="2918637" y="2866519"/>
                  </a:lnTo>
                  <a:lnTo>
                    <a:pt x="2906568" y="2894207"/>
                  </a:lnTo>
                  <a:lnTo>
                    <a:pt x="2898628" y="2913302"/>
                  </a:lnTo>
                  <a:lnTo>
                    <a:pt x="2895769" y="2919667"/>
                  </a:lnTo>
                  <a:lnTo>
                    <a:pt x="2895134" y="2921894"/>
                  </a:lnTo>
                  <a:lnTo>
                    <a:pt x="2897040" y="2931760"/>
                  </a:lnTo>
                  <a:lnTo>
                    <a:pt x="2901804" y="2958175"/>
                  </a:lnTo>
                  <a:lnTo>
                    <a:pt x="2915144" y="3038374"/>
                  </a:lnTo>
                  <a:lnTo>
                    <a:pt x="2934836" y="3154534"/>
                  </a:lnTo>
                  <a:lnTo>
                    <a:pt x="2945634" y="3107752"/>
                  </a:lnTo>
                  <a:lnTo>
                    <a:pt x="2969137" y="3000820"/>
                  </a:lnTo>
                  <a:lnTo>
                    <a:pt x="2982160" y="2940671"/>
                  </a:lnTo>
                  <a:lnTo>
                    <a:pt x="2993594" y="2884978"/>
                  </a:lnTo>
                  <a:lnTo>
                    <a:pt x="2998358" y="2860791"/>
                  </a:lnTo>
                  <a:lnTo>
                    <a:pt x="3002487" y="2839786"/>
                  </a:lnTo>
                  <a:lnTo>
                    <a:pt x="3005345" y="2822919"/>
                  </a:lnTo>
                  <a:lnTo>
                    <a:pt x="3006616" y="2811462"/>
                  </a:lnTo>
                  <a:lnTo>
                    <a:pt x="3009156" y="2812417"/>
                  </a:lnTo>
                  <a:lnTo>
                    <a:pt x="3012968" y="2813372"/>
                  </a:lnTo>
                  <a:lnTo>
                    <a:pt x="3033930" y="2820055"/>
                  </a:lnTo>
                  <a:lnTo>
                    <a:pt x="3060292" y="2828329"/>
                  </a:lnTo>
                  <a:lnTo>
                    <a:pt x="3090782" y="2838832"/>
                  </a:lnTo>
                  <a:lnTo>
                    <a:pt x="3122861" y="2849970"/>
                  </a:lnTo>
                  <a:lnTo>
                    <a:pt x="3156528" y="2862064"/>
                  </a:lnTo>
                  <a:lnTo>
                    <a:pt x="3172726" y="2868747"/>
                  </a:lnTo>
                  <a:lnTo>
                    <a:pt x="3188924" y="2875112"/>
                  </a:lnTo>
                  <a:lnTo>
                    <a:pt x="3204169" y="2881795"/>
                  </a:lnTo>
                  <a:lnTo>
                    <a:pt x="3218462" y="2888160"/>
                  </a:lnTo>
                  <a:lnTo>
                    <a:pt x="3232119" y="2894843"/>
                  </a:lnTo>
                  <a:lnTo>
                    <a:pt x="3244188" y="2901208"/>
                  </a:lnTo>
                  <a:lnTo>
                    <a:pt x="3253399" y="2911074"/>
                  </a:lnTo>
                  <a:lnTo>
                    <a:pt x="3258798" y="2916484"/>
                  </a:lnTo>
                  <a:lnTo>
                    <a:pt x="3263880" y="2923167"/>
                  </a:lnTo>
                  <a:lnTo>
                    <a:pt x="3269280" y="2930487"/>
                  </a:lnTo>
                  <a:lnTo>
                    <a:pt x="3274997" y="2938762"/>
                  </a:lnTo>
                  <a:lnTo>
                    <a:pt x="3280714" y="2948309"/>
                  </a:lnTo>
                  <a:lnTo>
                    <a:pt x="3286113" y="2959130"/>
                  </a:lnTo>
                  <a:lnTo>
                    <a:pt x="3291830" y="2970905"/>
                  </a:lnTo>
                  <a:lnTo>
                    <a:pt x="3296912" y="2984589"/>
                  </a:lnTo>
                  <a:lnTo>
                    <a:pt x="3301676" y="2999865"/>
                  </a:lnTo>
                  <a:lnTo>
                    <a:pt x="3306122" y="3016733"/>
                  </a:lnTo>
                  <a:lnTo>
                    <a:pt x="3310251" y="3035509"/>
                  </a:lnTo>
                  <a:lnTo>
                    <a:pt x="3314063" y="3055877"/>
                  </a:lnTo>
                  <a:lnTo>
                    <a:pt x="3317239" y="3078473"/>
                  </a:lnTo>
                  <a:lnTo>
                    <a:pt x="3318509" y="3090885"/>
                  </a:lnTo>
                  <a:lnTo>
                    <a:pt x="3320097" y="3103615"/>
                  </a:lnTo>
                  <a:lnTo>
                    <a:pt x="3320415" y="3112844"/>
                  </a:lnTo>
                  <a:lnTo>
                    <a:pt x="3320732" y="3130347"/>
                  </a:lnTo>
                  <a:lnTo>
                    <a:pt x="3321368" y="3183813"/>
                  </a:lnTo>
                  <a:lnTo>
                    <a:pt x="3322638" y="3321615"/>
                  </a:lnTo>
                  <a:lnTo>
                    <a:pt x="3301993" y="3324797"/>
                  </a:lnTo>
                  <a:lnTo>
                    <a:pt x="3281984" y="3327025"/>
                  </a:lnTo>
                  <a:lnTo>
                    <a:pt x="3241647" y="3331162"/>
                  </a:lnTo>
                  <a:lnTo>
                    <a:pt x="3200358" y="3334663"/>
                  </a:lnTo>
                  <a:lnTo>
                    <a:pt x="3155575" y="3338164"/>
                  </a:lnTo>
                  <a:lnTo>
                    <a:pt x="3155257" y="3230278"/>
                  </a:lnTo>
                  <a:lnTo>
                    <a:pt x="3154940" y="3152943"/>
                  </a:lnTo>
                  <a:lnTo>
                    <a:pt x="3154622" y="3142123"/>
                  </a:lnTo>
                  <a:lnTo>
                    <a:pt x="3153352" y="3131939"/>
                  </a:lnTo>
                  <a:lnTo>
                    <a:pt x="3151764" y="3122073"/>
                  </a:lnTo>
                  <a:lnTo>
                    <a:pt x="3148905" y="3113162"/>
                  </a:lnTo>
                  <a:lnTo>
                    <a:pt x="3146047" y="3104888"/>
                  </a:lnTo>
                  <a:lnTo>
                    <a:pt x="3142553" y="3097250"/>
                  </a:lnTo>
                  <a:lnTo>
                    <a:pt x="3139377" y="3089612"/>
                  </a:lnTo>
                  <a:lnTo>
                    <a:pt x="3135248" y="3082928"/>
                  </a:lnTo>
                  <a:lnTo>
                    <a:pt x="3135248" y="3342619"/>
                  </a:lnTo>
                  <a:lnTo>
                    <a:pt x="3104440" y="3344529"/>
                  </a:lnTo>
                  <a:lnTo>
                    <a:pt x="3071726" y="3346438"/>
                  </a:lnTo>
                  <a:lnTo>
                    <a:pt x="3038377" y="3347711"/>
                  </a:lnTo>
                  <a:lnTo>
                    <a:pt x="3004075" y="3348984"/>
                  </a:lnTo>
                  <a:lnTo>
                    <a:pt x="2969455" y="3349939"/>
                  </a:lnTo>
                  <a:lnTo>
                    <a:pt x="2934836" y="3350894"/>
                  </a:lnTo>
                  <a:lnTo>
                    <a:pt x="2900851" y="3351212"/>
                  </a:lnTo>
                  <a:lnTo>
                    <a:pt x="2866867" y="3351212"/>
                  </a:lnTo>
                  <a:lnTo>
                    <a:pt x="2833518" y="3351212"/>
                  </a:lnTo>
                  <a:lnTo>
                    <a:pt x="2798898" y="3350894"/>
                  </a:lnTo>
                  <a:lnTo>
                    <a:pt x="2763961" y="3349939"/>
                  </a:lnTo>
                  <a:lnTo>
                    <a:pt x="2729024" y="3348984"/>
                  </a:lnTo>
                  <a:lnTo>
                    <a:pt x="2694404" y="3347711"/>
                  </a:lnTo>
                  <a:lnTo>
                    <a:pt x="2660420" y="3346438"/>
                  </a:lnTo>
                  <a:lnTo>
                    <a:pt x="2627706" y="3344529"/>
                  </a:lnTo>
                  <a:lnTo>
                    <a:pt x="2596898" y="3342619"/>
                  </a:lnTo>
                  <a:lnTo>
                    <a:pt x="2596898" y="3082928"/>
                  </a:lnTo>
                  <a:lnTo>
                    <a:pt x="2593404" y="3090566"/>
                  </a:lnTo>
                  <a:lnTo>
                    <a:pt x="2589593" y="3098204"/>
                  </a:lnTo>
                  <a:lnTo>
                    <a:pt x="2585464" y="3106479"/>
                  </a:lnTo>
                  <a:lnTo>
                    <a:pt x="2581970" y="3115390"/>
                  </a:lnTo>
                  <a:lnTo>
                    <a:pt x="2578476" y="3124301"/>
                  </a:lnTo>
                  <a:lnTo>
                    <a:pt x="2577524" y="3129074"/>
                  </a:lnTo>
                  <a:lnTo>
                    <a:pt x="2575935" y="3134485"/>
                  </a:lnTo>
                  <a:lnTo>
                    <a:pt x="2574665" y="3139258"/>
                  </a:lnTo>
                  <a:lnTo>
                    <a:pt x="2574030" y="3144987"/>
                  </a:lnTo>
                  <a:lnTo>
                    <a:pt x="2573712" y="3150079"/>
                  </a:lnTo>
                  <a:lnTo>
                    <a:pt x="2573712" y="3155807"/>
                  </a:lnTo>
                  <a:lnTo>
                    <a:pt x="2573395" y="3232824"/>
                  </a:lnTo>
                  <a:lnTo>
                    <a:pt x="2572442" y="3340710"/>
                  </a:lnTo>
                  <a:lnTo>
                    <a:pt x="2550209" y="3338800"/>
                  </a:lnTo>
                  <a:lnTo>
                    <a:pt x="2529247" y="3336891"/>
                  </a:lnTo>
                  <a:lnTo>
                    <a:pt x="2489863" y="3332435"/>
                  </a:lnTo>
                  <a:lnTo>
                    <a:pt x="2451114" y="3327343"/>
                  </a:lnTo>
                  <a:lnTo>
                    <a:pt x="2411413" y="3321615"/>
                  </a:lnTo>
                  <a:lnTo>
                    <a:pt x="2412684" y="3183813"/>
                  </a:lnTo>
                  <a:lnTo>
                    <a:pt x="2413636" y="3130347"/>
                  </a:lnTo>
                  <a:lnTo>
                    <a:pt x="2413954" y="3112844"/>
                  </a:lnTo>
                  <a:lnTo>
                    <a:pt x="2414272" y="3103615"/>
                  </a:lnTo>
                  <a:lnTo>
                    <a:pt x="2415224" y="3090885"/>
                  </a:lnTo>
                  <a:lnTo>
                    <a:pt x="2416813" y="3078473"/>
                  </a:lnTo>
                  <a:lnTo>
                    <a:pt x="2419989" y="3055877"/>
                  </a:lnTo>
                  <a:lnTo>
                    <a:pt x="2423482" y="3035509"/>
                  </a:lnTo>
                  <a:lnTo>
                    <a:pt x="2427611" y="3016733"/>
                  </a:lnTo>
                  <a:lnTo>
                    <a:pt x="2432375" y="2999865"/>
                  </a:lnTo>
                  <a:lnTo>
                    <a:pt x="2437457" y="2984589"/>
                  </a:lnTo>
                  <a:lnTo>
                    <a:pt x="2442539" y="2970905"/>
                  </a:lnTo>
                  <a:lnTo>
                    <a:pt x="2447621" y="2959130"/>
                  </a:lnTo>
                  <a:lnTo>
                    <a:pt x="2453338" y="2948309"/>
                  </a:lnTo>
                  <a:lnTo>
                    <a:pt x="2458737" y="2938762"/>
                  </a:lnTo>
                  <a:lnTo>
                    <a:pt x="2464454" y="2930487"/>
                  </a:lnTo>
                  <a:lnTo>
                    <a:pt x="2469853" y="2923167"/>
                  </a:lnTo>
                  <a:lnTo>
                    <a:pt x="2475253" y="2916484"/>
                  </a:lnTo>
                  <a:lnTo>
                    <a:pt x="2480335" y="2911074"/>
                  </a:lnTo>
                  <a:lnTo>
                    <a:pt x="2489863" y="2901208"/>
                  </a:lnTo>
                  <a:lnTo>
                    <a:pt x="2501932" y="2894843"/>
                  </a:lnTo>
                  <a:lnTo>
                    <a:pt x="2515272" y="2888160"/>
                  </a:lnTo>
                  <a:lnTo>
                    <a:pt x="2529882" y="2881795"/>
                  </a:lnTo>
                  <a:lnTo>
                    <a:pt x="2545127" y="2875112"/>
                  </a:lnTo>
                  <a:lnTo>
                    <a:pt x="2561008" y="2868747"/>
                  </a:lnTo>
                  <a:lnTo>
                    <a:pt x="2577524" y="2862700"/>
                  </a:lnTo>
                  <a:lnTo>
                    <a:pt x="2610873" y="2850288"/>
                  </a:lnTo>
                  <a:lnTo>
                    <a:pt x="2643587" y="2838832"/>
                  </a:lnTo>
                  <a:lnTo>
                    <a:pt x="2673760" y="2828648"/>
                  </a:lnTo>
                  <a:lnTo>
                    <a:pt x="2700121" y="2820055"/>
                  </a:lnTo>
                  <a:lnTo>
                    <a:pt x="2720766" y="2813372"/>
                  </a:lnTo>
                  <a:lnTo>
                    <a:pt x="2724895" y="2812417"/>
                  </a:lnTo>
                  <a:lnTo>
                    <a:pt x="2727118" y="2811462"/>
                  </a:lnTo>
                  <a:close/>
                  <a:moveTo>
                    <a:pt x="1522413" y="2811462"/>
                  </a:moveTo>
                  <a:lnTo>
                    <a:pt x="1524000" y="2822919"/>
                  </a:lnTo>
                  <a:lnTo>
                    <a:pt x="1526858" y="2839786"/>
                  </a:lnTo>
                  <a:lnTo>
                    <a:pt x="1530668" y="2860791"/>
                  </a:lnTo>
                  <a:lnTo>
                    <a:pt x="1535430" y="2884978"/>
                  </a:lnTo>
                  <a:lnTo>
                    <a:pt x="1546860" y="2940671"/>
                  </a:lnTo>
                  <a:lnTo>
                    <a:pt x="1559878" y="3000820"/>
                  </a:lnTo>
                  <a:lnTo>
                    <a:pt x="1583691" y="3107752"/>
                  </a:lnTo>
                  <a:lnTo>
                    <a:pt x="1594168" y="3154534"/>
                  </a:lnTo>
                  <a:lnTo>
                    <a:pt x="1633855" y="2921894"/>
                  </a:lnTo>
                  <a:lnTo>
                    <a:pt x="1610360" y="2866519"/>
                  </a:lnTo>
                  <a:lnTo>
                    <a:pt x="1648778" y="2830239"/>
                  </a:lnTo>
                  <a:lnTo>
                    <a:pt x="1660525" y="2830239"/>
                  </a:lnTo>
                  <a:lnTo>
                    <a:pt x="1663700" y="2830239"/>
                  </a:lnTo>
                  <a:lnTo>
                    <a:pt x="1675448" y="2830239"/>
                  </a:lnTo>
                  <a:lnTo>
                    <a:pt x="1713865" y="2866519"/>
                  </a:lnTo>
                  <a:lnTo>
                    <a:pt x="1701800" y="2894207"/>
                  </a:lnTo>
                  <a:lnTo>
                    <a:pt x="1693545" y="2913302"/>
                  </a:lnTo>
                  <a:lnTo>
                    <a:pt x="1691005" y="2919667"/>
                  </a:lnTo>
                  <a:lnTo>
                    <a:pt x="1690370" y="2921894"/>
                  </a:lnTo>
                  <a:lnTo>
                    <a:pt x="1692275" y="2931760"/>
                  </a:lnTo>
                  <a:lnTo>
                    <a:pt x="1697038" y="2958175"/>
                  </a:lnTo>
                  <a:lnTo>
                    <a:pt x="1710373" y="3038374"/>
                  </a:lnTo>
                  <a:lnTo>
                    <a:pt x="1730058" y="3154534"/>
                  </a:lnTo>
                  <a:lnTo>
                    <a:pt x="1740853" y="3107752"/>
                  </a:lnTo>
                  <a:lnTo>
                    <a:pt x="1764348" y="3000820"/>
                  </a:lnTo>
                  <a:lnTo>
                    <a:pt x="1777365" y="2940671"/>
                  </a:lnTo>
                  <a:lnTo>
                    <a:pt x="1788795" y="2884978"/>
                  </a:lnTo>
                  <a:lnTo>
                    <a:pt x="1793558" y="2860791"/>
                  </a:lnTo>
                  <a:lnTo>
                    <a:pt x="1797685" y="2839786"/>
                  </a:lnTo>
                  <a:lnTo>
                    <a:pt x="1800225" y="2822919"/>
                  </a:lnTo>
                  <a:lnTo>
                    <a:pt x="1801813" y="2811462"/>
                  </a:lnTo>
                  <a:lnTo>
                    <a:pt x="1804353" y="2812417"/>
                  </a:lnTo>
                  <a:lnTo>
                    <a:pt x="1808163" y="2813372"/>
                  </a:lnTo>
                  <a:lnTo>
                    <a:pt x="1828800" y="2820055"/>
                  </a:lnTo>
                  <a:lnTo>
                    <a:pt x="1855153" y="2828329"/>
                  </a:lnTo>
                  <a:lnTo>
                    <a:pt x="1885315" y="2838832"/>
                  </a:lnTo>
                  <a:lnTo>
                    <a:pt x="1918018" y="2849970"/>
                  </a:lnTo>
                  <a:lnTo>
                    <a:pt x="1951355" y="2862064"/>
                  </a:lnTo>
                  <a:lnTo>
                    <a:pt x="1967865" y="2868747"/>
                  </a:lnTo>
                  <a:lnTo>
                    <a:pt x="1983740" y="2875112"/>
                  </a:lnTo>
                  <a:lnTo>
                    <a:pt x="1998980" y="2881795"/>
                  </a:lnTo>
                  <a:lnTo>
                    <a:pt x="2013585" y="2888160"/>
                  </a:lnTo>
                  <a:lnTo>
                    <a:pt x="2026920" y="2894843"/>
                  </a:lnTo>
                  <a:lnTo>
                    <a:pt x="2039303" y="2901208"/>
                  </a:lnTo>
                  <a:lnTo>
                    <a:pt x="2048510" y="2911074"/>
                  </a:lnTo>
                  <a:lnTo>
                    <a:pt x="2053590" y="2916484"/>
                  </a:lnTo>
                  <a:lnTo>
                    <a:pt x="2058988" y="2923167"/>
                  </a:lnTo>
                  <a:lnTo>
                    <a:pt x="2064385" y="2930487"/>
                  </a:lnTo>
                  <a:lnTo>
                    <a:pt x="2070100" y="2938762"/>
                  </a:lnTo>
                  <a:lnTo>
                    <a:pt x="2075498" y="2948309"/>
                  </a:lnTo>
                  <a:lnTo>
                    <a:pt x="2081213" y="2959130"/>
                  </a:lnTo>
                  <a:lnTo>
                    <a:pt x="2086610" y="2970905"/>
                  </a:lnTo>
                  <a:lnTo>
                    <a:pt x="2092008" y="2984589"/>
                  </a:lnTo>
                  <a:lnTo>
                    <a:pt x="2096770" y="2999865"/>
                  </a:lnTo>
                  <a:lnTo>
                    <a:pt x="2101215" y="3016733"/>
                  </a:lnTo>
                  <a:lnTo>
                    <a:pt x="2105343" y="3035509"/>
                  </a:lnTo>
                  <a:lnTo>
                    <a:pt x="2109153" y="3055877"/>
                  </a:lnTo>
                  <a:lnTo>
                    <a:pt x="2112328" y="3078473"/>
                  </a:lnTo>
                  <a:lnTo>
                    <a:pt x="2113598" y="3090885"/>
                  </a:lnTo>
                  <a:lnTo>
                    <a:pt x="2114550" y="3103615"/>
                  </a:lnTo>
                  <a:lnTo>
                    <a:pt x="2115185" y="3112844"/>
                  </a:lnTo>
                  <a:lnTo>
                    <a:pt x="2115820" y="3130347"/>
                  </a:lnTo>
                  <a:lnTo>
                    <a:pt x="2116455" y="3183813"/>
                  </a:lnTo>
                  <a:lnTo>
                    <a:pt x="2117725" y="3321615"/>
                  </a:lnTo>
                  <a:lnTo>
                    <a:pt x="2097088" y="3324797"/>
                  </a:lnTo>
                  <a:lnTo>
                    <a:pt x="2077085" y="3327025"/>
                  </a:lnTo>
                  <a:lnTo>
                    <a:pt x="2036445" y="3331162"/>
                  </a:lnTo>
                  <a:lnTo>
                    <a:pt x="1995488" y="3334663"/>
                  </a:lnTo>
                  <a:lnTo>
                    <a:pt x="1950720" y="3338164"/>
                  </a:lnTo>
                  <a:lnTo>
                    <a:pt x="1950403" y="3230278"/>
                  </a:lnTo>
                  <a:lnTo>
                    <a:pt x="1950085" y="3152943"/>
                  </a:lnTo>
                  <a:lnTo>
                    <a:pt x="1949768" y="3142123"/>
                  </a:lnTo>
                  <a:lnTo>
                    <a:pt x="1948498" y="3131939"/>
                  </a:lnTo>
                  <a:lnTo>
                    <a:pt x="1946593" y="3122073"/>
                  </a:lnTo>
                  <a:lnTo>
                    <a:pt x="1944053" y="3113162"/>
                  </a:lnTo>
                  <a:lnTo>
                    <a:pt x="1941195" y="3104888"/>
                  </a:lnTo>
                  <a:lnTo>
                    <a:pt x="1937703" y="3097250"/>
                  </a:lnTo>
                  <a:lnTo>
                    <a:pt x="1934528" y="3089612"/>
                  </a:lnTo>
                  <a:lnTo>
                    <a:pt x="1930400" y="3082928"/>
                  </a:lnTo>
                  <a:lnTo>
                    <a:pt x="1930400" y="3342619"/>
                  </a:lnTo>
                  <a:lnTo>
                    <a:pt x="1899603" y="3344529"/>
                  </a:lnTo>
                  <a:lnTo>
                    <a:pt x="1866900" y="3346438"/>
                  </a:lnTo>
                  <a:lnTo>
                    <a:pt x="1833245" y="3347711"/>
                  </a:lnTo>
                  <a:lnTo>
                    <a:pt x="1799273" y="3348984"/>
                  </a:lnTo>
                  <a:lnTo>
                    <a:pt x="1764665" y="3349939"/>
                  </a:lnTo>
                  <a:lnTo>
                    <a:pt x="1730058" y="3350894"/>
                  </a:lnTo>
                  <a:lnTo>
                    <a:pt x="1695768" y="3351212"/>
                  </a:lnTo>
                  <a:lnTo>
                    <a:pt x="1662113" y="3351212"/>
                  </a:lnTo>
                  <a:lnTo>
                    <a:pt x="1628775" y="3351212"/>
                  </a:lnTo>
                  <a:lnTo>
                    <a:pt x="1594168" y="3350894"/>
                  </a:lnTo>
                  <a:lnTo>
                    <a:pt x="1559243" y="3349939"/>
                  </a:lnTo>
                  <a:lnTo>
                    <a:pt x="1524318" y="3348984"/>
                  </a:lnTo>
                  <a:lnTo>
                    <a:pt x="1489393" y="3347711"/>
                  </a:lnTo>
                  <a:lnTo>
                    <a:pt x="1455421" y="3346438"/>
                  </a:lnTo>
                  <a:lnTo>
                    <a:pt x="1422718" y="3344529"/>
                  </a:lnTo>
                  <a:lnTo>
                    <a:pt x="1391921" y="3342619"/>
                  </a:lnTo>
                  <a:lnTo>
                    <a:pt x="1391921" y="3082928"/>
                  </a:lnTo>
                  <a:lnTo>
                    <a:pt x="1388745" y="3090566"/>
                  </a:lnTo>
                  <a:lnTo>
                    <a:pt x="1384935" y="3098204"/>
                  </a:lnTo>
                  <a:lnTo>
                    <a:pt x="1380808" y="3106479"/>
                  </a:lnTo>
                  <a:lnTo>
                    <a:pt x="1376998" y="3115390"/>
                  </a:lnTo>
                  <a:lnTo>
                    <a:pt x="1373823" y="3124301"/>
                  </a:lnTo>
                  <a:lnTo>
                    <a:pt x="1372553" y="3129074"/>
                  </a:lnTo>
                  <a:lnTo>
                    <a:pt x="1371283" y="3134485"/>
                  </a:lnTo>
                  <a:lnTo>
                    <a:pt x="1370013" y="3139258"/>
                  </a:lnTo>
                  <a:lnTo>
                    <a:pt x="1369378" y="3144987"/>
                  </a:lnTo>
                  <a:lnTo>
                    <a:pt x="1369060" y="3150079"/>
                  </a:lnTo>
                  <a:lnTo>
                    <a:pt x="1369060" y="3155807"/>
                  </a:lnTo>
                  <a:lnTo>
                    <a:pt x="1368425" y="3232824"/>
                  </a:lnTo>
                  <a:lnTo>
                    <a:pt x="1367790" y="3340710"/>
                  </a:lnTo>
                  <a:lnTo>
                    <a:pt x="1345565" y="3338800"/>
                  </a:lnTo>
                  <a:lnTo>
                    <a:pt x="1324293" y="3336891"/>
                  </a:lnTo>
                  <a:lnTo>
                    <a:pt x="1284923" y="3332435"/>
                  </a:lnTo>
                  <a:lnTo>
                    <a:pt x="1246505" y="3327343"/>
                  </a:lnTo>
                  <a:lnTo>
                    <a:pt x="1206500" y="3321615"/>
                  </a:lnTo>
                  <a:lnTo>
                    <a:pt x="1208088" y="3183813"/>
                  </a:lnTo>
                  <a:lnTo>
                    <a:pt x="1208723" y="3130347"/>
                  </a:lnTo>
                  <a:lnTo>
                    <a:pt x="1209040" y="3112844"/>
                  </a:lnTo>
                  <a:lnTo>
                    <a:pt x="1209675" y="3103615"/>
                  </a:lnTo>
                  <a:lnTo>
                    <a:pt x="1210628" y="3090885"/>
                  </a:lnTo>
                  <a:lnTo>
                    <a:pt x="1212215" y="3078473"/>
                  </a:lnTo>
                  <a:lnTo>
                    <a:pt x="1215073" y="3055877"/>
                  </a:lnTo>
                  <a:lnTo>
                    <a:pt x="1218883" y="3035509"/>
                  </a:lnTo>
                  <a:lnTo>
                    <a:pt x="1223010" y="3016733"/>
                  </a:lnTo>
                  <a:lnTo>
                    <a:pt x="1227773" y="2999865"/>
                  </a:lnTo>
                  <a:lnTo>
                    <a:pt x="1232535" y="2984589"/>
                  </a:lnTo>
                  <a:lnTo>
                    <a:pt x="1237933" y="2970905"/>
                  </a:lnTo>
                  <a:lnTo>
                    <a:pt x="1243013" y="2959130"/>
                  </a:lnTo>
                  <a:lnTo>
                    <a:pt x="1248728" y="2948309"/>
                  </a:lnTo>
                  <a:lnTo>
                    <a:pt x="1254125" y="2938762"/>
                  </a:lnTo>
                  <a:lnTo>
                    <a:pt x="1259840" y="2930487"/>
                  </a:lnTo>
                  <a:lnTo>
                    <a:pt x="1265238" y="2923167"/>
                  </a:lnTo>
                  <a:lnTo>
                    <a:pt x="1270635" y="2916484"/>
                  </a:lnTo>
                  <a:lnTo>
                    <a:pt x="1275715" y="2911074"/>
                  </a:lnTo>
                  <a:lnTo>
                    <a:pt x="1284923" y="2901208"/>
                  </a:lnTo>
                  <a:lnTo>
                    <a:pt x="1297305" y="2894843"/>
                  </a:lnTo>
                  <a:lnTo>
                    <a:pt x="1310640" y="2888160"/>
                  </a:lnTo>
                  <a:lnTo>
                    <a:pt x="1325246" y="2881795"/>
                  </a:lnTo>
                  <a:lnTo>
                    <a:pt x="1340485" y="2875112"/>
                  </a:lnTo>
                  <a:lnTo>
                    <a:pt x="1356360" y="2868747"/>
                  </a:lnTo>
                  <a:lnTo>
                    <a:pt x="1372553" y="2862700"/>
                  </a:lnTo>
                  <a:lnTo>
                    <a:pt x="1406208" y="2850288"/>
                  </a:lnTo>
                  <a:lnTo>
                    <a:pt x="1438910" y="2838832"/>
                  </a:lnTo>
                  <a:lnTo>
                    <a:pt x="1468755" y="2828648"/>
                  </a:lnTo>
                  <a:lnTo>
                    <a:pt x="1495425" y="2820055"/>
                  </a:lnTo>
                  <a:lnTo>
                    <a:pt x="1516063" y="2813372"/>
                  </a:lnTo>
                  <a:lnTo>
                    <a:pt x="1520191" y="2812417"/>
                  </a:lnTo>
                  <a:lnTo>
                    <a:pt x="1522413" y="2811462"/>
                  </a:lnTo>
                  <a:close/>
                  <a:moveTo>
                    <a:pt x="316023" y="2811462"/>
                  </a:moveTo>
                  <a:lnTo>
                    <a:pt x="317293" y="2822919"/>
                  </a:lnTo>
                  <a:lnTo>
                    <a:pt x="320469" y="2839786"/>
                  </a:lnTo>
                  <a:lnTo>
                    <a:pt x="323963" y="2860791"/>
                  </a:lnTo>
                  <a:lnTo>
                    <a:pt x="329045" y="2884978"/>
                  </a:lnTo>
                  <a:lnTo>
                    <a:pt x="340479" y="2940671"/>
                  </a:lnTo>
                  <a:lnTo>
                    <a:pt x="353501" y="3000820"/>
                  </a:lnTo>
                  <a:lnTo>
                    <a:pt x="377322" y="3107752"/>
                  </a:lnTo>
                  <a:lnTo>
                    <a:pt x="387485" y="3154534"/>
                  </a:lnTo>
                  <a:lnTo>
                    <a:pt x="427504" y="2921894"/>
                  </a:lnTo>
                  <a:lnTo>
                    <a:pt x="404001" y="2866519"/>
                  </a:lnTo>
                  <a:lnTo>
                    <a:pt x="442114" y="2830239"/>
                  </a:lnTo>
                  <a:lnTo>
                    <a:pt x="454184" y="2830239"/>
                  </a:lnTo>
                  <a:lnTo>
                    <a:pt x="457042" y="2830239"/>
                  </a:lnTo>
                  <a:lnTo>
                    <a:pt x="469111" y="2830239"/>
                  </a:lnTo>
                  <a:lnTo>
                    <a:pt x="507224" y="2866519"/>
                  </a:lnTo>
                  <a:lnTo>
                    <a:pt x="495473" y="2894207"/>
                  </a:lnTo>
                  <a:lnTo>
                    <a:pt x="487215" y="2913302"/>
                  </a:lnTo>
                  <a:lnTo>
                    <a:pt x="484674" y="2919667"/>
                  </a:lnTo>
                  <a:lnTo>
                    <a:pt x="484039" y="2921894"/>
                  </a:lnTo>
                  <a:lnTo>
                    <a:pt x="485627" y="2931760"/>
                  </a:lnTo>
                  <a:lnTo>
                    <a:pt x="490074" y="2958175"/>
                  </a:lnTo>
                  <a:lnTo>
                    <a:pt x="504048" y="3038374"/>
                  </a:lnTo>
                  <a:lnTo>
                    <a:pt x="523740" y="3154534"/>
                  </a:lnTo>
                  <a:lnTo>
                    <a:pt x="534539" y="3107752"/>
                  </a:lnTo>
                  <a:lnTo>
                    <a:pt x="557725" y="3000820"/>
                  </a:lnTo>
                  <a:lnTo>
                    <a:pt x="570747" y="2940671"/>
                  </a:lnTo>
                  <a:lnTo>
                    <a:pt x="582498" y="2884978"/>
                  </a:lnTo>
                  <a:lnTo>
                    <a:pt x="587262" y="2860791"/>
                  </a:lnTo>
                  <a:lnTo>
                    <a:pt x="591391" y="2839786"/>
                  </a:lnTo>
                  <a:lnTo>
                    <a:pt x="593932" y="2822919"/>
                  </a:lnTo>
                  <a:lnTo>
                    <a:pt x="595520" y="2811462"/>
                  </a:lnTo>
                  <a:lnTo>
                    <a:pt x="598061" y="2812417"/>
                  </a:lnTo>
                  <a:lnTo>
                    <a:pt x="601555" y="2813372"/>
                  </a:lnTo>
                  <a:lnTo>
                    <a:pt x="622517" y="2820055"/>
                  </a:lnTo>
                  <a:lnTo>
                    <a:pt x="648879" y="2828329"/>
                  </a:lnTo>
                  <a:lnTo>
                    <a:pt x="679052" y="2838832"/>
                  </a:lnTo>
                  <a:lnTo>
                    <a:pt x="711766" y="2849970"/>
                  </a:lnTo>
                  <a:lnTo>
                    <a:pt x="745115" y="2862064"/>
                  </a:lnTo>
                  <a:lnTo>
                    <a:pt x="761631" y="2868747"/>
                  </a:lnTo>
                  <a:lnTo>
                    <a:pt x="777511" y="2875112"/>
                  </a:lnTo>
                  <a:lnTo>
                    <a:pt x="792757" y="2881795"/>
                  </a:lnTo>
                  <a:lnTo>
                    <a:pt x="807367" y="2888160"/>
                  </a:lnTo>
                  <a:lnTo>
                    <a:pt x="820706" y="2894843"/>
                  </a:lnTo>
                  <a:lnTo>
                    <a:pt x="832775" y="2901208"/>
                  </a:lnTo>
                  <a:lnTo>
                    <a:pt x="842304" y="2911074"/>
                  </a:lnTo>
                  <a:lnTo>
                    <a:pt x="847385" y="2916484"/>
                  </a:lnTo>
                  <a:lnTo>
                    <a:pt x="852467" y="2923167"/>
                  </a:lnTo>
                  <a:lnTo>
                    <a:pt x="858184" y="2930487"/>
                  </a:lnTo>
                  <a:lnTo>
                    <a:pt x="863584" y="2938762"/>
                  </a:lnTo>
                  <a:lnTo>
                    <a:pt x="869301" y="2948309"/>
                  </a:lnTo>
                  <a:lnTo>
                    <a:pt x="875018" y="2959130"/>
                  </a:lnTo>
                  <a:lnTo>
                    <a:pt x="880417" y="2970905"/>
                  </a:lnTo>
                  <a:lnTo>
                    <a:pt x="885499" y="2984589"/>
                  </a:lnTo>
                  <a:lnTo>
                    <a:pt x="890581" y="2999865"/>
                  </a:lnTo>
                  <a:lnTo>
                    <a:pt x="895027" y="3016733"/>
                  </a:lnTo>
                  <a:lnTo>
                    <a:pt x="899156" y="3035509"/>
                  </a:lnTo>
                  <a:lnTo>
                    <a:pt x="902650" y="3055877"/>
                  </a:lnTo>
                  <a:lnTo>
                    <a:pt x="904555" y="3067016"/>
                  </a:lnTo>
                  <a:lnTo>
                    <a:pt x="906143" y="3078473"/>
                  </a:lnTo>
                  <a:lnTo>
                    <a:pt x="907096" y="3090885"/>
                  </a:lnTo>
                  <a:lnTo>
                    <a:pt x="908367" y="3103615"/>
                  </a:lnTo>
                  <a:lnTo>
                    <a:pt x="908684" y="3112844"/>
                  </a:lnTo>
                  <a:lnTo>
                    <a:pt x="909320" y="3130347"/>
                  </a:lnTo>
                  <a:lnTo>
                    <a:pt x="909955" y="3183813"/>
                  </a:lnTo>
                  <a:lnTo>
                    <a:pt x="911225" y="3321615"/>
                  </a:lnTo>
                  <a:lnTo>
                    <a:pt x="890898" y="3324797"/>
                  </a:lnTo>
                  <a:lnTo>
                    <a:pt x="870889" y="3327025"/>
                  </a:lnTo>
                  <a:lnTo>
                    <a:pt x="830235" y="3331162"/>
                  </a:lnTo>
                  <a:lnTo>
                    <a:pt x="788628" y="3334663"/>
                  </a:lnTo>
                  <a:lnTo>
                    <a:pt x="744480" y="3338164"/>
                  </a:lnTo>
                  <a:lnTo>
                    <a:pt x="743527" y="3230278"/>
                  </a:lnTo>
                  <a:lnTo>
                    <a:pt x="743527" y="3152943"/>
                  </a:lnTo>
                  <a:lnTo>
                    <a:pt x="743209" y="3142123"/>
                  </a:lnTo>
                  <a:lnTo>
                    <a:pt x="741939" y="3131939"/>
                  </a:lnTo>
                  <a:lnTo>
                    <a:pt x="740351" y="3122073"/>
                  </a:lnTo>
                  <a:lnTo>
                    <a:pt x="737810" y="3113162"/>
                  </a:lnTo>
                  <a:lnTo>
                    <a:pt x="734634" y="3104888"/>
                  </a:lnTo>
                  <a:lnTo>
                    <a:pt x="731458" y="3097250"/>
                  </a:lnTo>
                  <a:lnTo>
                    <a:pt x="727964" y="3089612"/>
                  </a:lnTo>
                  <a:lnTo>
                    <a:pt x="723835" y="3082928"/>
                  </a:lnTo>
                  <a:lnTo>
                    <a:pt x="723835" y="3342619"/>
                  </a:lnTo>
                  <a:lnTo>
                    <a:pt x="693027" y="3344529"/>
                  </a:lnTo>
                  <a:lnTo>
                    <a:pt x="660313" y="3346438"/>
                  </a:lnTo>
                  <a:lnTo>
                    <a:pt x="626964" y="3347711"/>
                  </a:lnTo>
                  <a:lnTo>
                    <a:pt x="592662" y="3348984"/>
                  </a:lnTo>
                  <a:lnTo>
                    <a:pt x="558360" y="3349939"/>
                  </a:lnTo>
                  <a:lnTo>
                    <a:pt x="523740" y="3350894"/>
                  </a:lnTo>
                  <a:lnTo>
                    <a:pt x="489438" y="3351212"/>
                  </a:lnTo>
                  <a:lnTo>
                    <a:pt x="455772" y="3351212"/>
                  </a:lnTo>
                  <a:lnTo>
                    <a:pt x="421787" y="3351212"/>
                  </a:lnTo>
                  <a:lnTo>
                    <a:pt x="387485" y="3350894"/>
                  </a:lnTo>
                  <a:lnTo>
                    <a:pt x="352548" y="3349939"/>
                  </a:lnTo>
                  <a:lnTo>
                    <a:pt x="317293" y="3348984"/>
                  </a:lnTo>
                  <a:lnTo>
                    <a:pt x="282674" y="3347711"/>
                  </a:lnTo>
                  <a:lnTo>
                    <a:pt x="249007" y="3346438"/>
                  </a:lnTo>
                  <a:lnTo>
                    <a:pt x="216293" y="3344529"/>
                  </a:lnTo>
                  <a:lnTo>
                    <a:pt x="185167" y="3342619"/>
                  </a:lnTo>
                  <a:lnTo>
                    <a:pt x="185167" y="3082928"/>
                  </a:lnTo>
                  <a:lnTo>
                    <a:pt x="181673" y="3090566"/>
                  </a:lnTo>
                  <a:lnTo>
                    <a:pt x="178180" y="3098204"/>
                  </a:lnTo>
                  <a:lnTo>
                    <a:pt x="174368" y="3106479"/>
                  </a:lnTo>
                  <a:lnTo>
                    <a:pt x="170557" y="3115390"/>
                  </a:lnTo>
                  <a:lnTo>
                    <a:pt x="167381" y="3124301"/>
                  </a:lnTo>
                  <a:lnTo>
                    <a:pt x="165793" y="3129074"/>
                  </a:lnTo>
                  <a:lnTo>
                    <a:pt x="164523" y="3134485"/>
                  </a:lnTo>
                  <a:lnTo>
                    <a:pt x="163570" y="3139258"/>
                  </a:lnTo>
                  <a:lnTo>
                    <a:pt x="162934" y="3144987"/>
                  </a:lnTo>
                  <a:lnTo>
                    <a:pt x="162299" y="3150079"/>
                  </a:lnTo>
                  <a:lnTo>
                    <a:pt x="162299" y="3155807"/>
                  </a:lnTo>
                  <a:lnTo>
                    <a:pt x="161982" y="3232824"/>
                  </a:lnTo>
                  <a:lnTo>
                    <a:pt x="161346" y="3340710"/>
                  </a:lnTo>
                  <a:lnTo>
                    <a:pt x="139114" y="3338800"/>
                  </a:lnTo>
                  <a:lnTo>
                    <a:pt x="117834" y="3336891"/>
                  </a:lnTo>
                  <a:lnTo>
                    <a:pt x="78132" y="3332435"/>
                  </a:lnTo>
                  <a:lnTo>
                    <a:pt x="39701" y="3327343"/>
                  </a:lnTo>
                  <a:lnTo>
                    <a:pt x="0" y="3321615"/>
                  </a:lnTo>
                  <a:lnTo>
                    <a:pt x="1588" y="3183813"/>
                  </a:lnTo>
                  <a:lnTo>
                    <a:pt x="2223" y="3130347"/>
                  </a:lnTo>
                  <a:lnTo>
                    <a:pt x="2541" y="3112844"/>
                  </a:lnTo>
                  <a:lnTo>
                    <a:pt x="2859" y="3103615"/>
                  </a:lnTo>
                  <a:lnTo>
                    <a:pt x="4129" y="3090885"/>
                  </a:lnTo>
                  <a:lnTo>
                    <a:pt x="5717" y="3078473"/>
                  </a:lnTo>
                  <a:lnTo>
                    <a:pt x="8576" y="3055877"/>
                  </a:lnTo>
                  <a:lnTo>
                    <a:pt x="12387" y="3035509"/>
                  </a:lnTo>
                  <a:lnTo>
                    <a:pt x="16198" y="3016733"/>
                  </a:lnTo>
                  <a:lnTo>
                    <a:pt x="21280" y="2999865"/>
                  </a:lnTo>
                  <a:lnTo>
                    <a:pt x="26044" y="2984589"/>
                  </a:lnTo>
                  <a:lnTo>
                    <a:pt x="31126" y="2970905"/>
                  </a:lnTo>
                  <a:lnTo>
                    <a:pt x="36525" y="2959130"/>
                  </a:lnTo>
                  <a:lnTo>
                    <a:pt x="41925" y="2948309"/>
                  </a:lnTo>
                  <a:lnTo>
                    <a:pt x="47642" y="2938762"/>
                  </a:lnTo>
                  <a:lnTo>
                    <a:pt x="53041" y="2930487"/>
                  </a:lnTo>
                  <a:lnTo>
                    <a:pt x="58758" y="2923167"/>
                  </a:lnTo>
                  <a:lnTo>
                    <a:pt x="63840" y="2916484"/>
                  </a:lnTo>
                  <a:lnTo>
                    <a:pt x="69239" y="2911074"/>
                  </a:lnTo>
                  <a:lnTo>
                    <a:pt x="78450" y="2901208"/>
                  </a:lnTo>
                  <a:lnTo>
                    <a:pt x="90837" y="2894843"/>
                  </a:lnTo>
                  <a:lnTo>
                    <a:pt x="104176" y="2888160"/>
                  </a:lnTo>
                  <a:lnTo>
                    <a:pt x="118469" y="2881795"/>
                  </a:lnTo>
                  <a:lnTo>
                    <a:pt x="133714" y="2875112"/>
                  </a:lnTo>
                  <a:lnTo>
                    <a:pt x="149912" y="2868747"/>
                  </a:lnTo>
                  <a:lnTo>
                    <a:pt x="166111" y="2862700"/>
                  </a:lnTo>
                  <a:lnTo>
                    <a:pt x="199460" y="2850288"/>
                  </a:lnTo>
                  <a:lnTo>
                    <a:pt x="231856" y="2838832"/>
                  </a:lnTo>
                  <a:lnTo>
                    <a:pt x="262347" y="2828648"/>
                  </a:lnTo>
                  <a:lnTo>
                    <a:pt x="288708" y="2820055"/>
                  </a:lnTo>
                  <a:lnTo>
                    <a:pt x="309671" y="2813372"/>
                  </a:lnTo>
                  <a:lnTo>
                    <a:pt x="313800" y="2812417"/>
                  </a:lnTo>
                  <a:lnTo>
                    <a:pt x="316023" y="2811462"/>
                  </a:lnTo>
                  <a:close/>
                  <a:moveTo>
                    <a:pt x="2870361" y="2235200"/>
                  </a:moveTo>
                  <a:lnTo>
                    <a:pt x="2881163" y="2235518"/>
                  </a:lnTo>
                  <a:lnTo>
                    <a:pt x="2891648" y="2236471"/>
                  </a:lnTo>
                  <a:lnTo>
                    <a:pt x="2902133" y="2237743"/>
                  </a:lnTo>
                  <a:lnTo>
                    <a:pt x="2911982" y="2239968"/>
                  </a:lnTo>
                  <a:lnTo>
                    <a:pt x="2921832" y="2242193"/>
                  </a:lnTo>
                  <a:lnTo>
                    <a:pt x="2931045" y="2245372"/>
                  </a:lnTo>
                  <a:lnTo>
                    <a:pt x="2940259" y="2248868"/>
                  </a:lnTo>
                  <a:lnTo>
                    <a:pt x="2949156" y="2252683"/>
                  </a:lnTo>
                  <a:lnTo>
                    <a:pt x="2958369" y="2257133"/>
                  </a:lnTo>
                  <a:lnTo>
                    <a:pt x="2966312" y="2262219"/>
                  </a:lnTo>
                  <a:lnTo>
                    <a:pt x="2974573" y="2267623"/>
                  </a:lnTo>
                  <a:lnTo>
                    <a:pt x="2982516" y="2273662"/>
                  </a:lnTo>
                  <a:lnTo>
                    <a:pt x="2989824" y="2279384"/>
                  </a:lnTo>
                  <a:lnTo>
                    <a:pt x="2997131" y="2286059"/>
                  </a:lnTo>
                  <a:lnTo>
                    <a:pt x="3004439" y="2293370"/>
                  </a:lnTo>
                  <a:lnTo>
                    <a:pt x="3010793" y="2300681"/>
                  </a:lnTo>
                  <a:lnTo>
                    <a:pt x="3016830" y="2308628"/>
                  </a:lnTo>
                  <a:lnTo>
                    <a:pt x="3022867" y="2316575"/>
                  </a:lnTo>
                  <a:lnTo>
                    <a:pt x="3028586" y="2324839"/>
                  </a:lnTo>
                  <a:lnTo>
                    <a:pt x="3033987" y="2333740"/>
                  </a:lnTo>
                  <a:lnTo>
                    <a:pt x="3038753" y="2342640"/>
                  </a:lnTo>
                  <a:lnTo>
                    <a:pt x="3043518" y="2352494"/>
                  </a:lnTo>
                  <a:lnTo>
                    <a:pt x="3047967" y="2362030"/>
                  </a:lnTo>
                  <a:lnTo>
                    <a:pt x="3051461" y="2371884"/>
                  </a:lnTo>
                  <a:lnTo>
                    <a:pt x="3055274" y="2382056"/>
                  </a:lnTo>
                  <a:lnTo>
                    <a:pt x="3058134" y="2392546"/>
                  </a:lnTo>
                  <a:lnTo>
                    <a:pt x="3060993" y="2403354"/>
                  </a:lnTo>
                  <a:lnTo>
                    <a:pt x="3063535" y="2414161"/>
                  </a:lnTo>
                  <a:lnTo>
                    <a:pt x="3065441" y="2425287"/>
                  </a:lnTo>
                  <a:lnTo>
                    <a:pt x="3066712" y="2436412"/>
                  </a:lnTo>
                  <a:lnTo>
                    <a:pt x="3067983" y="2447856"/>
                  </a:lnTo>
                  <a:lnTo>
                    <a:pt x="3068936" y="2459935"/>
                  </a:lnTo>
                  <a:lnTo>
                    <a:pt x="3074337" y="2462160"/>
                  </a:lnTo>
                  <a:lnTo>
                    <a:pt x="3079421" y="2465021"/>
                  </a:lnTo>
                  <a:lnTo>
                    <a:pt x="3083869" y="2468517"/>
                  </a:lnTo>
                  <a:lnTo>
                    <a:pt x="3085775" y="2470742"/>
                  </a:lnTo>
                  <a:lnTo>
                    <a:pt x="3087682" y="2472967"/>
                  </a:lnTo>
                  <a:lnTo>
                    <a:pt x="3089588" y="2475192"/>
                  </a:lnTo>
                  <a:lnTo>
                    <a:pt x="3090859" y="2477735"/>
                  </a:lnTo>
                  <a:lnTo>
                    <a:pt x="3092447" y="2480596"/>
                  </a:lnTo>
                  <a:lnTo>
                    <a:pt x="3093718" y="2483775"/>
                  </a:lnTo>
                  <a:lnTo>
                    <a:pt x="3094671" y="2486636"/>
                  </a:lnTo>
                  <a:lnTo>
                    <a:pt x="3095942" y="2490132"/>
                  </a:lnTo>
                  <a:lnTo>
                    <a:pt x="3096578" y="2493629"/>
                  </a:lnTo>
                  <a:lnTo>
                    <a:pt x="3096895" y="2497443"/>
                  </a:lnTo>
                  <a:lnTo>
                    <a:pt x="3097213" y="2503801"/>
                  </a:lnTo>
                  <a:lnTo>
                    <a:pt x="3097213" y="2510158"/>
                  </a:lnTo>
                  <a:lnTo>
                    <a:pt x="3096895" y="2516834"/>
                  </a:lnTo>
                  <a:lnTo>
                    <a:pt x="3095942" y="2523191"/>
                  </a:lnTo>
                  <a:lnTo>
                    <a:pt x="3094671" y="2529866"/>
                  </a:lnTo>
                  <a:lnTo>
                    <a:pt x="3092765" y="2536542"/>
                  </a:lnTo>
                  <a:lnTo>
                    <a:pt x="3090541" y="2542899"/>
                  </a:lnTo>
                  <a:lnTo>
                    <a:pt x="3087999" y="2549256"/>
                  </a:lnTo>
                  <a:lnTo>
                    <a:pt x="3085140" y="2554978"/>
                  </a:lnTo>
                  <a:lnTo>
                    <a:pt x="3081645" y="2561018"/>
                  </a:lnTo>
                  <a:lnTo>
                    <a:pt x="3078468" y="2566421"/>
                  </a:lnTo>
                  <a:lnTo>
                    <a:pt x="3074337" y="2571507"/>
                  </a:lnTo>
                  <a:lnTo>
                    <a:pt x="3070207" y="2575958"/>
                  </a:lnTo>
                  <a:lnTo>
                    <a:pt x="3065441" y="2580090"/>
                  </a:lnTo>
                  <a:lnTo>
                    <a:pt x="3060358" y="2583269"/>
                  </a:lnTo>
                  <a:lnTo>
                    <a:pt x="3055592" y="2586129"/>
                  </a:lnTo>
                  <a:lnTo>
                    <a:pt x="3050508" y="2604884"/>
                  </a:lnTo>
                  <a:lnTo>
                    <a:pt x="3047331" y="2614102"/>
                  </a:lnTo>
                  <a:lnTo>
                    <a:pt x="3044472" y="2623638"/>
                  </a:lnTo>
                  <a:lnTo>
                    <a:pt x="3041294" y="2632539"/>
                  </a:lnTo>
                  <a:lnTo>
                    <a:pt x="3037482" y="2641439"/>
                  </a:lnTo>
                  <a:lnTo>
                    <a:pt x="3033669" y="2650339"/>
                  </a:lnTo>
                  <a:lnTo>
                    <a:pt x="3029856" y="2658922"/>
                  </a:lnTo>
                  <a:lnTo>
                    <a:pt x="3025408" y="2667504"/>
                  </a:lnTo>
                  <a:lnTo>
                    <a:pt x="3021278" y="2676087"/>
                  </a:lnTo>
                  <a:lnTo>
                    <a:pt x="3016512" y="2684034"/>
                  </a:lnTo>
                  <a:lnTo>
                    <a:pt x="3011746" y="2691980"/>
                  </a:lnTo>
                  <a:lnTo>
                    <a:pt x="3006981" y="2699291"/>
                  </a:lnTo>
                  <a:lnTo>
                    <a:pt x="3001579" y="2706920"/>
                  </a:lnTo>
                  <a:lnTo>
                    <a:pt x="2996178" y="2714231"/>
                  </a:lnTo>
                  <a:lnTo>
                    <a:pt x="2990459" y="2720907"/>
                  </a:lnTo>
                  <a:lnTo>
                    <a:pt x="2984740" y="2727582"/>
                  </a:lnTo>
                  <a:lnTo>
                    <a:pt x="2978703" y="2733622"/>
                  </a:lnTo>
                  <a:lnTo>
                    <a:pt x="2972349" y="2739661"/>
                  </a:lnTo>
                  <a:lnTo>
                    <a:pt x="2965677" y="2745065"/>
                  </a:lnTo>
                  <a:lnTo>
                    <a:pt x="2959005" y="2750469"/>
                  </a:lnTo>
                  <a:lnTo>
                    <a:pt x="2952333" y="2755237"/>
                  </a:lnTo>
                  <a:lnTo>
                    <a:pt x="2944707" y="2759687"/>
                  </a:lnTo>
                  <a:lnTo>
                    <a:pt x="2937400" y="2763819"/>
                  </a:lnTo>
                  <a:lnTo>
                    <a:pt x="2930092" y="2767634"/>
                  </a:lnTo>
                  <a:lnTo>
                    <a:pt x="2922149" y="2770812"/>
                  </a:lnTo>
                  <a:lnTo>
                    <a:pt x="2913889" y="2773355"/>
                  </a:lnTo>
                  <a:lnTo>
                    <a:pt x="2905946" y="2775581"/>
                  </a:lnTo>
                  <a:lnTo>
                    <a:pt x="2897367" y="2777488"/>
                  </a:lnTo>
                  <a:lnTo>
                    <a:pt x="2888789" y="2779077"/>
                  </a:lnTo>
                  <a:lnTo>
                    <a:pt x="2879893" y="2779713"/>
                  </a:lnTo>
                  <a:lnTo>
                    <a:pt x="2870361" y="2779713"/>
                  </a:lnTo>
                  <a:lnTo>
                    <a:pt x="2861465" y="2779713"/>
                  </a:lnTo>
                  <a:lnTo>
                    <a:pt x="2852569" y="2779077"/>
                  </a:lnTo>
                  <a:lnTo>
                    <a:pt x="2843990" y="2777488"/>
                  </a:lnTo>
                  <a:lnTo>
                    <a:pt x="2835412" y="2775581"/>
                  </a:lnTo>
                  <a:lnTo>
                    <a:pt x="2827469" y="2773355"/>
                  </a:lnTo>
                  <a:lnTo>
                    <a:pt x="2819208" y="2770812"/>
                  </a:lnTo>
                  <a:lnTo>
                    <a:pt x="2811265" y="2767634"/>
                  </a:lnTo>
                  <a:lnTo>
                    <a:pt x="2803957" y="2764137"/>
                  </a:lnTo>
                  <a:lnTo>
                    <a:pt x="2796650" y="2760005"/>
                  </a:lnTo>
                  <a:lnTo>
                    <a:pt x="2789342" y="2755555"/>
                  </a:lnTo>
                  <a:lnTo>
                    <a:pt x="2782352" y="2750787"/>
                  </a:lnTo>
                  <a:lnTo>
                    <a:pt x="2775680" y="2745701"/>
                  </a:lnTo>
                  <a:lnTo>
                    <a:pt x="2769326" y="2739979"/>
                  </a:lnTo>
                  <a:lnTo>
                    <a:pt x="2762971" y="2734257"/>
                  </a:lnTo>
                  <a:lnTo>
                    <a:pt x="2757252" y="2728218"/>
                  </a:lnTo>
                  <a:lnTo>
                    <a:pt x="2751216" y="2721860"/>
                  </a:lnTo>
                  <a:lnTo>
                    <a:pt x="2745497" y="2714549"/>
                  </a:lnTo>
                  <a:lnTo>
                    <a:pt x="2740096" y="2707556"/>
                  </a:lnTo>
                  <a:lnTo>
                    <a:pt x="2734694" y="2700563"/>
                  </a:lnTo>
                  <a:lnTo>
                    <a:pt x="2729929" y="2692616"/>
                  </a:lnTo>
                  <a:lnTo>
                    <a:pt x="2725163" y="2684987"/>
                  </a:lnTo>
                  <a:lnTo>
                    <a:pt x="2720397" y="2676723"/>
                  </a:lnTo>
                  <a:lnTo>
                    <a:pt x="2716267" y="2668458"/>
                  </a:lnTo>
                  <a:lnTo>
                    <a:pt x="2711819" y="2659875"/>
                  </a:lnTo>
                  <a:lnTo>
                    <a:pt x="2708006" y="2651611"/>
                  </a:lnTo>
                  <a:lnTo>
                    <a:pt x="2704193" y="2643028"/>
                  </a:lnTo>
                  <a:lnTo>
                    <a:pt x="2700698" y="2634128"/>
                  </a:lnTo>
                  <a:lnTo>
                    <a:pt x="2697203" y="2624592"/>
                  </a:lnTo>
                  <a:lnTo>
                    <a:pt x="2694344" y="2615691"/>
                  </a:lnTo>
                  <a:lnTo>
                    <a:pt x="2691167" y="2606473"/>
                  </a:lnTo>
                  <a:lnTo>
                    <a:pt x="2686083" y="2587401"/>
                  </a:lnTo>
                  <a:lnTo>
                    <a:pt x="2683224" y="2586765"/>
                  </a:lnTo>
                  <a:lnTo>
                    <a:pt x="2680364" y="2585494"/>
                  </a:lnTo>
                  <a:lnTo>
                    <a:pt x="2674963" y="2582633"/>
                  </a:lnTo>
                  <a:lnTo>
                    <a:pt x="2669879" y="2578818"/>
                  </a:lnTo>
                  <a:lnTo>
                    <a:pt x="2665114" y="2574686"/>
                  </a:lnTo>
                  <a:lnTo>
                    <a:pt x="2660666" y="2569600"/>
                  </a:lnTo>
                  <a:lnTo>
                    <a:pt x="2656853" y="2564514"/>
                  </a:lnTo>
                  <a:lnTo>
                    <a:pt x="2653040" y="2558475"/>
                  </a:lnTo>
                  <a:lnTo>
                    <a:pt x="2649545" y="2552117"/>
                  </a:lnTo>
                  <a:lnTo>
                    <a:pt x="2646686" y="2545760"/>
                  </a:lnTo>
                  <a:lnTo>
                    <a:pt x="2644144" y="2538767"/>
                  </a:lnTo>
                  <a:lnTo>
                    <a:pt x="2641920" y="2532091"/>
                  </a:lnTo>
                  <a:lnTo>
                    <a:pt x="2640331" y="2525098"/>
                  </a:lnTo>
                  <a:lnTo>
                    <a:pt x="2639378" y="2517787"/>
                  </a:lnTo>
                  <a:lnTo>
                    <a:pt x="2638743" y="2510794"/>
                  </a:lnTo>
                  <a:lnTo>
                    <a:pt x="2638425" y="2504119"/>
                  </a:lnTo>
                  <a:lnTo>
                    <a:pt x="2638743" y="2497443"/>
                  </a:lnTo>
                  <a:lnTo>
                    <a:pt x="2639696" y="2493311"/>
                  </a:lnTo>
                  <a:lnTo>
                    <a:pt x="2640331" y="2489179"/>
                  </a:lnTo>
                  <a:lnTo>
                    <a:pt x="2641602" y="2485682"/>
                  </a:lnTo>
                  <a:lnTo>
                    <a:pt x="2642873" y="2482186"/>
                  </a:lnTo>
                  <a:lnTo>
                    <a:pt x="2644462" y="2479007"/>
                  </a:lnTo>
                  <a:lnTo>
                    <a:pt x="2646050" y="2475828"/>
                  </a:lnTo>
                  <a:lnTo>
                    <a:pt x="2647639" y="2473285"/>
                  </a:lnTo>
                  <a:lnTo>
                    <a:pt x="2650181" y="2470742"/>
                  </a:lnTo>
                  <a:lnTo>
                    <a:pt x="2652405" y="2468517"/>
                  </a:lnTo>
                  <a:lnTo>
                    <a:pt x="2654947" y="2466292"/>
                  </a:lnTo>
                  <a:lnTo>
                    <a:pt x="2657171" y="2464385"/>
                  </a:lnTo>
                  <a:lnTo>
                    <a:pt x="2660030" y="2462795"/>
                  </a:lnTo>
                  <a:lnTo>
                    <a:pt x="2662890" y="2461524"/>
                  </a:lnTo>
                  <a:lnTo>
                    <a:pt x="2666067" y="2460253"/>
                  </a:lnTo>
                  <a:lnTo>
                    <a:pt x="2672421" y="2458027"/>
                  </a:lnTo>
                  <a:lnTo>
                    <a:pt x="2673057" y="2446584"/>
                  </a:lnTo>
                  <a:lnTo>
                    <a:pt x="2674645" y="2434823"/>
                  </a:lnTo>
                  <a:lnTo>
                    <a:pt x="2675916" y="2423697"/>
                  </a:lnTo>
                  <a:lnTo>
                    <a:pt x="2677822" y="2412572"/>
                  </a:lnTo>
                  <a:lnTo>
                    <a:pt x="2680364" y="2401764"/>
                  </a:lnTo>
                  <a:lnTo>
                    <a:pt x="2683224" y="2391592"/>
                  </a:lnTo>
                  <a:lnTo>
                    <a:pt x="2686401" y="2381103"/>
                  </a:lnTo>
                  <a:lnTo>
                    <a:pt x="2689896" y="2370613"/>
                  </a:lnTo>
                  <a:lnTo>
                    <a:pt x="2694026" y="2361077"/>
                  </a:lnTo>
                  <a:lnTo>
                    <a:pt x="2697839" y="2351223"/>
                  </a:lnTo>
                  <a:lnTo>
                    <a:pt x="2702922" y="2342005"/>
                  </a:lnTo>
                  <a:lnTo>
                    <a:pt x="2707688" y="2333104"/>
                  </a:lnTo>
                  <a:lnTo>
                    <a:pt x="2712772" y="2324204"/>
                  </a:lnTo>
                  <a:lnTo>
                    <a:pt x="2718808" y="2315939"/>
                  </a:lnTo>
                  <a:lnTo>
                    <a:pt x="2724845" y="2307674"/>
                  </a:lnTo>
                  <a:lnTo>
                    <a:pt x="2730564" y="2300046"/>
                  </a:lnTo>
                  <a:lnTo>
                    <a:pt x="2737236" y="2292735"/>
                  </a:lnTo>
                  <a:lnTo>
                    <a:pt x="2744544" y="2285741"/>
                  </a:lnTo>
                  <a:lnTo>
                    <a:pt x="2751534" y="2279066"/>
                  </a:lnTo>
                  <a:lnTo>
                    <a:pt x="2758841" y="2273027"/>
                  </a:lnTo>
                  <a:lnTo>
                    <a:pt x="2766784" y="2267305"/>
                  </a:lnTo>
                  <a:lnTo>
                    <a:pt x="2775045" y="2261901"/>
                  </a:lnTo>
                  <a:lnTo>
                    <a:pt x="2783623" y="2257133"/>
                  </a:lnTo>
                  <a:lnTo>
                    <a:pt x="2792202" y="2252683"/>
                  </a:lnTo>
                  <a:lnTo>
                    <a:pt x="2801098" y="2248550"/>
                  </a:lnTo>
                  <a:lnTo>
                    <a:pt x="2810312" y="2245372"/>
                  </a:lnTo>
                  <a:lnTo>
                    <a:pt x="2819526" y="2242193"/>
                  </a:lnTo>
                  <a:lnTo>
                    <a:pt x="2829375" y="2239650"/>
                  </a:lnTo>
                  <a:lnTo>
                    <a:pt x="2839224" y="2237743"/>
                  </a:lnTo>
                  <a:lnTo>
                    <a:pt x="2849391" y="2236471"/>
                  </a:lnTo>
                  <a:lnTo>
                    <a:pt x="2859558" y="2235518"/>
                  </a:lnTo>
                  <a:lnTo>
                    <a:pt x="2870361" y="2235200"/>
                  </a:lnTo>
                  <a:close/>
                  <a:moveTo>
                    <a:pt x="1663861" y="2235200"/>
                  </a:moveTo>
                  <a:lnTo>
                    <a:pt x="1674663" y="2235518"/>
                  </a:lnTo>
                  <a:lnTo>
                    <a:pt x="1685148" y="2236471"/>
                  </a:lnTo>
                  <a:lnTo>
                    <a:pt x="1695633" y="2237743"/>
                  </a:lnTo>
                  <a:lnTo>
                    <a:pt x="1705482" y="2239968"/>
                  </a:lnTo>
                  <a:lnTo>
                    <a:pt x="1715332" y="2242193"/>
                  </a:lnTo>
                  <a:lnTo>
                    <a:pt x="1724545" y="2245372"/>
                  </a:lnTo>
                  <a:lnTo>
                    <a:pt x="1733759" y="2248868"/>
                  </a:lnTo>
                  <a:lnTo>
                    <a:pt x="1742655" y="2252683"/>
                  </a:lnTo>
                  <a:lnTo>
                    <a:pt x="1751552" y="2257133"/>
                  </a:lnTo>
                  <a:lnTo>
                    <a:pt x="1759812" y="2262219"/>
                  </a:lnTo>
                  <a:lnTo>
                    <a:pt x="1768073" y="2267623"/>
                  </a:lnTo>
                  <a:lnTo>
                    <a:pt x="1775698" y="2273662"/>
                  </a:lnTo>
                  <a:lnTo>
                    <a:pt x="1783324" y="2279384"/>
                  </a:lnTo>
                  <a:lnTo>
                    <a:pt x="1790631" y="2286059"/>
                  </a:lnTo>
                  <a:lnTo>
                    <a:pt x="1797303" y="2293370"/>
                  </a:lnTo>
                  <a:lnTo>
                    <a:pt x="1803975" y="2300681"/>
                  </a:lnTo>
                  <a:lnTo>
                    <a:pt x="1810330" y="2308628"/>
                  </a:lnTo>
                  <a:lnTo>
                    <a:pt x="1816367" y="2316575"/>
                  </a:lnTo>
                  <a:lnTo>
                    <a:pt x="1821768" y="2324839"/>
                  </a:lnTo>
                  <a:lnTo>
                    <a:pt x="1827487" y="2333740"/>
                  </a:lnTo>
                  <a:lnTo>
                    <a:pt x="1832253" y="2342640"/>
                  </a:lnTo>
                  <a:lnTo>
                    <a:pt x="1836701" y="2352494"/>
                  </a:lnTo>
                  <a:lnTo>
                    <a:pt x="1841149" y="2362030"/>
                  </a:lnTo>
                  <a:lnTo>
                    <a:pt x="1844961" y="2371884"/>
                  </a:lnTo>
                  <a:lnTo>
                    <a:pt x="1848774" y="2382056"/>
                  </a:lnTo>
                  <a:lnTo>
                    <a:pt x="1851633" y="2392546"/>
                  </a:lnTo>
                  <a:lnTo>
                    <a:pt x="1854175" y="2403354"/>
                  </a:lnTo>
                  <a:lnTo>
                    <a:pt x="1856717" y="2414161"/>
                  </a:lnTo>
                  <a:lnTo>
                    <a:pt x="1858623" y="2425287"/>
                  </a:lnTo>
                  <a:lnTo>
                    <a:pt x="1860212" y="2436412"/>
                  </a:lnTo>
                  <a:lnTo>
                    <a:pt x="1861165" y="2447856"/>
                  </a:lnTo>
                  <a:lnTo>
                    <a:pt x="1862436" y="2459935"/>
                  </a:lnTo>
                  <a:lnTo>
                    <a:pt x="1867520" y="2462160"/>
                  </a:lnTo>
                  <a:lnTo>
                    <a:pt x="1872921" y="2465021"/>
                  </a:lnTo>
                  <a:lnTo>
                    <a:pt x="1877369" y="2468517"/>
                  </a:lnTo>
                  <a:lnTo>
                    <a:pt x="1879275" y="2470742"/>
                  </a:lnTo>
                  <a:lnTo>
                    <a:pt x="1880864" y="2472967"/>
                  </a:lnTo>
                  <a:lnTo>
                    <a:pt x="1882770" y="2475192"/>
                  </a:lnTo>
                  <a:lnTo>
                    <a:pt x="1884359" y="2477735"/>
                  </a:lnTo>
                  <a:lnTo>
                    <a:pt x="1885947" y="2480596"/>
                  </a:lnTo>
                  <a:lnTo>
                    <a:pt x="1886900" y="2483775"/>
                  </a:lnTo>
                  <a:lnTo>
                    <a:pt x="1888171" y="2486636"/>
                  </a:lnTo>
                  <a:lnTo>
                    <a:pt x="1889124" y="2490132"/>
                  </a:lnTo>
                  <a:lnTo>
                    <a:pt x="1890078" y="2493629"/>
                  </a:lnTo>
                  <a:lnTo>
                    <a:pt x="1890395" y="2497443"/>
                  </a:lnTo>
                  <a:lnTo>
                    <a:pt x="1890713" y="2503801"/>
                  </a:lnTo>
                  <a:lnTo>
                    <a:pt x="1890713" y="2510158"/>
                  </a:lnTo>
                  <a:lnTo>
                    <a:pt x="1890395" y="2516834"/>
                  </a:lnTo>
                  <a:lnTo>
                    <a:pt x="1889124" y="2523191"/>
                  </a:lnTo>
                  <a:lnTo>
                    <a:pt x="1888171" y="2529866"/>
                  </a:lnTo>
                  <a:lnTo>
                    <a:pt x="1886265" y="2536542"/>
                  </a:lnTo>
                  <a:lnTo>
                    <a:pt x="1884041" y="2542899"/>
                  </a:lnTo>
                  <a:lnTo>
                    <a:pt x="1881499" y="2549256"/>
                  </a:lnTo>
                  <a:lnTo>
                    <a:pt x="1878322" y="2554978"/>
                  </a:lnTo>
                  <a:lnTo>
                    <a:pt x="1875145" y="2561018"/>
                  </a:lnTo>
                  <a:lnTo>
                    <a:pt x="1871650" y="2566421"/>
                  </a:lnTo>
                  <a:lnTo>
                    <a:pt x="1867520" y="2571507"/>
                  </a:lnTo>
                  <a:lnTo>
                    <a:pt x="1863389" y="2575958"/>
                  </a:lnTo>
                  <a:lnTo>
                    <a:pt x="1858623" y="2580090"/>
                  </a:lnTo>
                  <a:lnTo>
                    <a:pt x="1853858" y="2583269"/>
                  </a:lnTo>
                  <a:lnTo>
                    <a:pt x="1849092" y="2586129"/>
                  </a:lnTo>
                  <a:lnTo>
                    <a:pt x="1843690" y="2604884"/>
                  </a:lnTo>
                  <a:lnTo>
                    <a:pt x="1840831" y="2614102"/>
                  </a:lnTo>
                  <a:lnTo>
                    <a:pt x="1837972" y="2623638"/>
                  </a:lnTo>
                  <a:lnTo>
                    <a:pt x="1834477" y="2632539"/>
                  </a:lnTo>
                  <a:lnTo>
                    <a:pt x="1830982" y="2641439"/>
                  </a:lnTo>
                  <a:lnTo>
                    <a:pt x="1827169" y="2650339"/>
                  </a:lnTo>
                  <a:lnTo>
                    <a:pt x="1823039" y="2658922"/>
                  </a:lnTo>
                  <a:lnTo>
                    <a:pt x="1818908" y="2667504"/>
                  </a:lnTo>
                  <a:lnTo>
                    <a:pt x="1814778" y="2676087"/>
                  </a:lnTo>
                  <a:lnTo>
                    <a:pt x="1810012" y="2684034"/>
                  </a:lnTo>
                  <a:lnTo>
                    <a:pt x="1805246" y="2691980"/>
                  </a:lnTo>
                  <a:lnTo>
                    <a:pt x="1800481" y="2699291"/>
                  </a:lnTo>
                  <a:lnTo>
                    <a:pt x="1795079" y="2706920"/>
                  </a:lnTo>
                  <a:lnTo>
                    <a:pt x="1789678" y="2714231"/>
                  </a:lnTo>
                  <a:lnTo>
                    <a:pt x="1783959" y="2720907"/>
                  </a:lnTo>
                  <a:lnTo>
                    <a:pt x="1777922" y="2727582"/>
                  </a:lnTo>
                  <a:lnTo>
                    <a:pt x="1772203" y="2733622"/>
                  </a:lnTo>
                  <a:lnTo>
                    <a:pt x="1765849" y="2739661"/>
                  </a:lnTo>
                  <a:lnTo>
                    <a:pt x="1759177" y="2745065"/>
                  </a:lnTo>
                  <a:lnTo>
                    <a:pt x="1752505" y="2750469"/>
                  </a:lnTo>
                  <a:lnTo>
                    <a:pt x="1745833" y="2755237"/>
                  </a:lnTo>
                  <a:lnTo>
                    <a:pt x="1738207" y="2759687"/>
                  </a:lnTo>
                  <a:lnTo>
                    <a:pt x="1730900" y="2763819"/>
                  </a:lnTo>
                  <a:lnTo>
                    <a:pt x="1723275" y="2767634"/>
                  </a:lnTo>
                  <a:lnTo>
                    <a:pt x="1715649" y="2770812"/>
                  </a:lnTo>
                  <a:lnTo>
                    <a:pt x="1707389" y="2773355"/>
                  </a:lnTo>
                  <a:lnTo>
                    <a:pt x="1699128" y="2775581"/>
                  </a:lnTo>
                  <a:lnTo>
                    <a:pt x="1690549" y="2777488"/>
                  </a:lnTo>
                  <a:lnTo>
                    <a:pt x="1681971" y="2779077"/>
                  </a:lnTo>
                  <a:lnTo>
                    <a:pt x="1673075" y="2779713"/>
                  </a:lnTo>
                  <a:lnTo>
                    <a:pt x="1663861" y="2779713"/>
                  </a:lnTo>
                  <a:lnTo>
                    <a:pt x="1654965" y="2779713"/>
                  </a:lnTo>
                  <a:lnTo>
                    <a:pt x="1646069" y="2779077"/>
                  </a:lnTo>
                  <a:lnTo>
                    <a:pt x="1637490" y="2777488"/>
                  </a:lnTo>
                  <a:lnTo>
                    <a:pt x="1628912" y="2775581"/>
                  </a:lnTo>
                  <a:lnTo>
                    <a:pt x="1620651" y="2773355"/>
                  </a:lnTo>
                  <a:lnTo>
                    <a:pt x="1612708" y="2770812"/>
                  </a:lnTo>
                  <a:lnTo>
                    <a:pt x="1604765" y="2767634"/>
                  </a:lnTo>
                  <a:lnTo>
                    <a:pt x="1597458" y="2764137"/>
                  </a:lnTo>
                  <a:lnTo>
                    <a:pt x="1589832" y="2760005"/>
                  </a:lnTo>
                  <a:lnTo>
                    <a:pt x="1582843" y="2755555"/>
                  </a:lnTo>
                  <a:lnTo>
                    <a:pt x="1575852" y="2750787"/>
                  </a:lnTo>
                  <a:lnTo>
                    <a:pt x="1569180" y="2745701"/>
                  </a:lnTo>
                  <a:lnTo>
                    <a:pt x="1562826" y="2739979"/>
                  </a:lnTo>
                  <a:lnTo>
                    <a:pt x="1556471" y="2734257"/>
                  </a:lnTo>
                  <a:lnTo>
                    <a:pt x="1550435" y="2728218"/>
                  </a:lnTo>
                  <a:lnTo>
                    <a:pt x="1544398" y="2721860"/>
                  </a:lnTo>
                  <a:lnTo>
                    <a:pt x="1538997" y="2714549"/>
                  </a:lnTo>
                  <a:lnTo>
                    <a:pt x="1533278" y="2707556"/>
                  </a:lnTo>
                  <a:lnTo>
                    <a:pt x="1528195" y="2700563"/>
                  </a:lnTo>
                  <a:lnTo>
                    <a:pt x="1523429" y="2692616"/>
                  </a:lnTo>
                  <a:lnTo>
                    <a:pt x="1518663" y="2684987"/>
                  </a:lnTo>
                  <a:lnTo>
                    <a:pt x="1513580" y="2676723"/>
                  </a:lnTo>
                  <a:lnTo>
                    <a:pt x="1509449" y="2668458"/>
                  </a:lnTo>
                  <a:lnTo>
                    <a:pt x="1505001" y="2659875"/>
                  </a:lnTo>
                  <a:lnTo>
                    <a:pt x="1501506" y="2651611"/>
                  </a:lnTo>
                  <a:lnTo>
                    <a:pt x="1497694" y="2643028"/>
                  </a:lnTo>
                  <a:lnTo>
                    <a:pt x="1493881" y="2634128"/>
                  </a:lnTo>
                  <a:lnTo>
                    <a:pt x="1490703" y="2624592"/>
                  </a:lnTo>
                  <a:lnTo>
                    <a:pt x="1487526" y="2615691"/>
                  </a:lnTo>
                  <a:lnTo>
                    <a:pt x="1484667" y="2606473"/>
                  </a:lnTo>
                  <a:lnTo>
                    <a:pt x="1479584" y="2587401"/>
                  </a:lnTo>
                  <a:lnTo>
                    <a:pt x="1476406" y="2586765"/>
                  </a:lnTo>
                  <a:lnTo>
                    <a:pt x="1473864" y="2585494"/>
                  </a:lnTo>
                  <a:lnTo>
                    <a:pt x="1468463" y="2582633"/>
                  </a:lnTo>
                  <a:lnTo>
                    <a:pt x="1463062" y="2578818"/>
                  </a:lnTo>
                  <a:lnTo>
                    <a:pt x="1458614" y="2574686"/>
                  </a:lnTo>
                  <a:lnTo>
                    <a:pt x="1454165" y="2569600"/>
                  </a:lnTo>
                  <a:lnTo>
                    <a:pt x="1449718" y="2564514"/>
                  </a:lnTo>
                  <a:lnTo>
                    <a:pt x="1445905" y="2558475"/>
                  </a:lnTo>
                  <a:lnTo>
                    <a:pt x="1442728" y="2552117"/>
                  </a:lnTo>
                  <a:lnTo>
                    <a:pt x="1440186" y="2545760"/>
                  </a:lnTo>
                  <a:lnTo>
                    <a:pt x="1437327" y="2538767"/>
                  </a:lnTo>
                  <a:lnTo>
                    <a:pt x="1435103" y="2532091"/>
                  </a:lnTo>
                  <a:lnTo>
                    <a:pt x="1433832" y="2525098"/>
                  </a:lnTo>
                  <a:lnTo>
                    <a:pt x="1432561" y="2517787"/>
                  </a:lnTo>
                  <a:lnTo>
                    <a:pt x="1431925" y="2510794"/>
                  </a:lnTo>
                  <a:lnTo>
                    <a:pt x="1431925" y="2504119"/>
                  </a:lnTo>
                  <a:lnTo>
                    <a:pt x="1432243" y="2497443"/>
                  </a:lnTo>
                  <a:lnTo>
                    <a:pt x="1432878" y="2493311"/>
                  </a:lnTo>
                  <a:lnTo>
                    <a:pt x="1433832" y="2489179"/>
                  </a:lnTo>
                  <a:lnTo>
                    <a:pt x="1434785" y="2485682"/>
                  </a:lnTo>
                  <a:lnTo>
                    <a:pt x="1436374" y="2482186"/>
                  </a:lnTo>
                  <a:lnTo>
                    <a:pt x="1437962" y="2479007"/>
                  </a:lnTo>
                  <a:lnTo>
                    <a:pt x="1439233" y="2475828"/>
                  </a:lnTo>
                  <a:lnTo>
                    <a:pt x="1441139" y="2473285"/>
                  </a:lnTo>
                  <a:lnTo>
                    <a:pt x="1443363" y="2470742"/>
                  </a:lnTo>
                  <a:lnTo>
                    <a:pt x="1445588" y="2468517"/>
                  </a:lnTo>
                  <a:lnTo>
                    <a:pt x="1447811" y="2466292"/>
                  </a:lnTo>
                  <a:lnTo>
                    <a:pt x="1450353" y="2464385"/>
                  </a:lnTo>
                  <a:lnTo>
                    <a:pt x="1453530" y="2462795"/>
                  </a:lnTo>
                  <a:lnTo>
                    <a:pt x="1456390" y="2461524"/>
                  </a:lnTo>
                  <a:lnTo>
                    <a:pt x="1459567" y="2460253"/>
                  </a:lnTo>
                  <a:lnTo>
                    <a:pt x="1465604" y="2458027"/>
                  </a:lnTo>
                  <a:lnTo>
                    <a:pt x="1466557" y="2446584"/>
                  </a:lnTo>
                  <a:lnTo>
                    <a:pt x="1467828" y="2434823"/>
                  </a:lnTo>
                  <a:lnTo>
                    <a:pt x="1469416" y="2423697"/>
                  </a:lnTo>
                  <a:lnTo>
                    <a:pt x="1471322" y="2412572"/>
                  </a:lnTo>
                  <a:lnTo>
                    <a:pt x="1473864" y="2401764"/>
                  </a:lnTo>
                  <a:lnTo>
                    <a:pt x="1476406" y="2391592"/>
                  </a:lnTo>
                  <a:lnTo>
                    <a:pt x="1479901" y="2381103"/>
                  </a:lnTo>
                  <a:lnTo>
                    <a:pt x="1483078" y="2370613"/>
                  </a:lnTo>
                  <a:lnTo>
                    <a:pt x="1487209" y="2361077"/>
                  </a:lnTo>
                  <a:lnTo>
                    <a:pt x="1491339" y="2351223"/>
                  </a:lnTo>
                  <a:lnTo>
                    <a:pt x="1496105" y="2342005"/>
                  </a:lnTo>
                  <a:lnTo>
                    <a:pt x="1501188" y="2333104"/>
                  </a:lnTo>
                  <a:lnTo>
                    <a:pt x="1506272" y="2324204"/>
                  </a:lnTo>
                  <a:lnTo>
                    <a:pt x="1511991" y="2315939"/>
                  </a:lnTo>
                  <a:lnTo>
                    <a:pt x="1517710" y="2307674"/>
                  </a:lnTo>
                  <a:lnTo>
                    <a:pt x="1524064" y="2300046"/>
                  </a:lnTo>
                  <a:lnTo>
                    <a:pt x="1530737" y="2292735"/>
                  </a:lnTo>
                  <a:lnTo>
                    <a:pt x="1537726" y="2285741"/>
                  </a:lnTo>
                  <a:lnTo>
                    <a:pt x="1545034" y="2279066"/>
                  </a:lnTo>
                  <a:lnTo>
                    <a:pt x="1552341" y="2273027"/>
                  </a:lnTo>
                  <a:lnTo>
                    <a:pt x="1560285" y="2267305"/>
                  </a:lnTo>
                  <a:lnTo>
                    <a:pt x="1568228" y="2261901"/>
                  </a:lnTo>
                  <a:lnTo>
                    <a:pt x="1576806" y="2257133"/>
                  </a:lnTo>
                  <a:lnTo>
                    <a:pt x="1585384" y="2252683"/>
                  </a:lnTo>
                  <a:lnTo>
                    <a:pt x="1594280" y="2248550"/>
                  </a:lnTo>
                  <a:lnTo>
                    <a:pt x="1603812" y="2245372"/>
                  </a:lnTo>
                  <a:lnTo>
                    <a:pt x="1613026" y="2242193"/>
                  </a:lnTo>
                  <a:lnTo>
                    <a:pt x="1622557" y="2239650"/>
                  </a:lnTo>
                  <a:lnTo>
                    <a:pt x="1632725" y="2237743"/>
                  </a:lnTo>
                  <a:lnTo>
                    <a:pt x="1642574" y="2236471"/>
                  </a:lnTo>
                  <a:lnTo>
                    <a:pt x="1653058" y="2235518"/>
                  </a:lnTo>
                  <a:lnTo>
                    <a:pt x="1663861" y="2235200"/>
                  </a:lnTo>
                  <a:close/>
                  <a:moveTo>
                    <a:pt x="458146" y="2235200"/>
                  </a:moveTo>
                  <a:lnTo>
                    <a:pt x="468911" y="2235518"/>
                  </a:lnTo>
                  <a:lnTo>
                    <a:pt x="479043" y="2236471"/>
                  </a:lnTo>
                  <a:lnTo>
                    <a:pt x="489492" y="2237743"/>
                  </a:lnTo>
                  <a:lnTo>
                    <a:pt x="499623" y="2239968"/>
                  </a:lnTo>
                  <a:lnTo>
                    <a:pt x="509122" y="2242193"/>
                  </a:lnTo>
                  <a:lnTo>
                    <a:pt x="518621" y="2245372"/>
                  </a:lnTo>
                  <a:lnTo>
                    <a:pt x="527803" y="2248868"/>
                  </a:lnTo>
                  <a:lnTo>
                    <a:pt x="536668" y="2252683"/>
                  </a:lnTo>
                  <a:lnTo>
                    <a:pt x="545533" y="2257133"/>
                  </a:lnTo>
                  <a:lnTo>
                    <a:pt x="553766" y="2262219"/>
                  </a:lnTo>
                  <a:lnTo>
                    <a:pt x="561681" y="2267623"/>
                  </a:lnTo>
                  <a:lnTo>
                    <a:pt x="569597" y="2273662"/>
                  </a:lnTo>
                  <a:lnTo>
                    <a:pt x="576879" y="2279384"/>
                  </a:lnTo>
                  <a:lnTo>
                    <a:pt x="584478" y="2286059"/>
                  </a:lnTo>
                  <a:lnTo>
                    <a:pt x="591127" y="2293370"/>
                  </a:lnTo>
                  <a:lnTo>
                    <a:pt x="597776" y="2300681"/>
                  </a:lnTo>
                  <a:lnTo>
                    <a:pt x="604108" y="2308628"/>
                  </a:lnTo>
                  <a:lnTo>
                    <a:pt x="610124" y="2316575"/>
                  </a:lnTo>
                  <a:lnTo>
                    <a:pt x="615507" y="2324839"/>
                  </a:lnTo>
                  <a:lnTo>
                    <a:pt x="620572" y="2333740"/>
                  </a:lnTo>
                  <a:lnTo>
                    <a:pt x="625955" y="2342640"/>
                  </a:lnTo>
                  <a:lnTo>
                    <a:pt x="630388" y="2352494"/>
                  </a:lnTo>
                  <a:lnTo>
                    <a:pt x="634820" y="2362030"/>
                  </a:lnTo>
                  <a:lnTo>
                    <a:pt x="638620" y="2371884"/>
                  </a:lnTo>
                  <a:lnTo>
                    <a:pt x="641786" y="2382056"/>
                  </a:lnTo>
                  <a:lnTo>
                    <a:pt x="645269" y="2392546"/>
                  </a:lnTo>
                  <a:lnTo>
                    <a:pt x="647802" y="2403354"/>
                  </a:lnTo>
                  <a:lnTo>
                    <a:pt x="650335" y="2414161"/>
                  </a:lnTo>
                  <a:lnTo>
                    <a:pt x="652235" y="2425287"/>
                  </a:lnTo>
                  <a:lnTo>
                    <a:pt x="653818" y="2436412"/>
                  </a:lnTo>
                  <a:lnTo>
                    <a:pt x="654767" y="2447856"/>
                  </a:lnTo>
                  <a:lnTo>
                    <a:pt x="656034" y="2459935"/>
                  </a:lnTo>
                  <a:lnTo>
                    <a:pt x="661100" y="2462160"/>
                  </a:lnTo>
                  <a:lnTo>
                    <a:pt x="665849" y="2465021"/>
                  </a:lnTo>
                  <a:lnTo>
                    <a:pt x="670282" y="2468517"/>
                  </a:lnTo>
                  <a:lnTo>
                    <a:pt x="672498" y="2470742"/>
                  </a:lnTo>
                  <a:lnTo>
                    <a:pt x="674398" y="2472967"/>
                  </a:lnTo>
                  <a:lnTo>
                    <a:pt x="676298" y="2475192"/>
                  </a:lnTo>
                  <a:lnTo>
                    <a:pt x="677881" y="2477735"/>
                  </a:lnTo>
                  <a:lnTo>
                    <a:pt x="679147" y="2480596"/>
                  </a:lnTo>
                  <a:lnTo>
                    <a:pt x="680414" y="2483775"/>
                  </a:lnTo>
                  <a:lnTo>
                    <a:pt x="681364" y="2486636"/>
                  </a:lnTo>
                  <a:lnTo>
                    <a:pt x="682630" y="2490132"/>
                  </a:lnTo>
                  <a:lnTo>
                    <a:pt x="683263" y="2493629"/>
                  </a:lnTo>
                  <a:lnTo>
                    <a:pt x="683580" y="2497443"/>
                  </a:lnTo>
                  <a:lnTo>
                    <a:pt x="684213" y="2503801"/>
                  </a:lnTo>
                  <a:lnTo>
                    <a:pt x="684213" y="2510158"/>
                  </a:lnTo>
                  <a:lnTo>
                    <a:pt x="683580" y="2516834"/>
                  </a:lnTo>
                  <a:lnTo>
                    <a:pt x="682630" y="2523191"/>
                  </a:lnTo>
                  <a:lnTo>
                    <a:pt x="681364" y="2529866"/>
                  </a:lnTo>
                  <a:lnTo>
                    <a:pt x="679781" y="2536542"/>
                  </a:lnTo>
                  <a:lnTo>
                    <a:pt x="677564" y="2542899"/>
                  </a:lnTo>
                  <a:lnTo>
                    <a:pt x="674715" y="2549256"/>
                  </a:lnTo>
                  <a:lnTo>
                    <a:pt x="671865" y="2554978"/>
                  </a:lnTo>
                  <a:lnTo>
                    <a:pt x="668382" y="2561018"/>
                  </a:lnTo>
                  <a:lnTo>
                    <a:pt x="665216" y="2566421"/>
                  </a:lnTo>
                  <a:lnTo>
                    <a:pt x="661100" y="2571507"/>
                  </a:lnTo>
                  <a:lnTo>
                    <a:pt x="656667" y="2575958"/>
                  </a:lnTo>
                  <a:lnTo>
                    <a:pt x="652235" y="2580090"/>
                  </a:lnTo>
                  <a:lnTo>
                    <a:pt x="647485" y="2583269"/>
                  </a:lnTo>
                  <a:lnTo>
                    <a:pt x="642736" y="2586129"/>
                  </a:lnTo>
                  <a:lnTo>
                    <a:pt x="637353" y="2604884"/>
                  </a:lnTo>
                  <a:lnTo>
                    <a:pt x="634504" y="2614102"/>
                  </a:lnTo>
                  <a:lnTo>
                    <a:pt x="631338" y="2623638"/>
                  </a:lnTo>
                  <a:lnTo>
                    <a:pt x="628171" y="2632539"/>
                  </a:lnTo>
                  <a:lnTo>
                    <a:pt x="624372" y="2641439"/>
                  </a:lnTo>
                  <a:lnTo>
                    <a:pt x="620572" y="2650339"/>
                  </a:lnTo>
                  <a:lnTo>
                    <a:pt x="616773" y="2658922"/>
                  </a:lnTo>
                  <a:lnTo>
                    <a:pt x="612657" y="2667504"/>
                  </a:lnTo>
                  <a:lnTo>
                    <a:pt x="608224" y="2676087"/>
                  </a:lnTo>
                  <a:lnTo>
                    <a:pt x="603792" y="2684034"/>
                  </a:lnTo>
                  <a:lnTo>
                    <a:pt x="598726" y="2691980"/>
                  </a:lnTo>
                  <a:lnTo>
                    <a:pt x="593976" y="2699291"/>
                  </a:lnTo>
                  <a:lnTo>
                    <a:pt x="588910" y="2706920"/>
                  </a:lnTo>
                  <a:lnTo>
                    <a:pt x="583211" y="2714231"/>
                  </a:lnTo>
                  <a:lnTo>
                    <a:pt x="577829" y="2720907"/>
                  </a:lnTo>
                  <a:lnTo>
                    <a:pt x="571813" y="2727582"/>
                  </a:lnTo>
                  <a:lnTo>
                    <a:pt x="565797" y="2733622"/>
                  </a:lnTo>
                  <a:lnTo>
                    <a:pt x="559465" y="2739661"/>
                  </a:lnTo>
                  <a:lnTo>
                    <a:pt x="552816" y="2745065"/>
                  </a:lnTo>
                  <a:lnTo>
                    <a:pt x="546167" y="2750469"/>
                  </a:lnTo>
                  <a:lnTo>
                    <a:pt x="539518" y="2755237"/>
                  </a:lnTo>
                  <a:lnTo>
                    <a:pt x="532235" y="2759687"/>
                  </a:lnTo>
                  <a:lnTo>
                    <a:pt x="524636" y="2763819"/>
                  </a:lnTo>
                  <a:lnTo>
                    <a:pt x="517354" y="2767634"/>
                  </a:lnTo>
                  <a:lnTo>
                    <a:pt x="509439" y="2770812"/>
                  </a:lnTo>
                  <a:lnTo>
                    <a:pt x="501523" y="2773355"/>
                  </a:lnTo>
                  <a:lnTo>
                    <a:pt x="493291" y="2775581"/>
                  </a:lnTo>
                  <a:lnTo>
                    <a:pt x="484742" y="2777488"/>
                  </a:lnTo>
                  <a:lnTo>
                    <a:pt x="476194" y="2779077"/>
                  </a:lnTo>
                  <a:lnTo>
                    <a:pt x="467328" y="2779713"/>
                  </a:lnTo>
                  <a:lnTo>
                    <a:pt x="458146" y="2779713"/>
                  </a:lnTo>
                  <a:lnTo>
                    <a:pt x="449281" y="2779713"/>
                  </a:lnTo>
                  <a:lnTo>
                    <a:pt x="440415" y="2779077"/>
                  </a:lnTo>
                  <a:lnTo>
                    <a:pt x="431550" y="2777488"/>
                  </a:lnTo>
                  <a:lnTo>
                    <a:pt x="423318" y="2775581"/>
                  </a:lnTo>
                  <a:lnTo>
                    <a:pt x="415086" y="2773355"/>
                  </a:lnTo>
                  <a:lnTo>
                    <a:pt x="406854" y="2770812"/>
                  </a:lnTo>
                  <a:lnTo>
                    <a:pt x="399255" y="2767634"/>
                  </a:lnTo>
                  <a:lnTo>
                    <a:pt x="391656" y="2764137"/>
                  </a:lnTo>
                  <a:lnTo>
                    <a:pt x="384374" y="2760005"/>
                  </a:lnTo>
                  <a:lnTo>
                    <a:pt x="377408" y="2755555"/>
                  </a:lnTo>
                  <a:lnTo>
                    <a:pt x="370126" y="2750787"/>
                  </a:lnTo>
                  <a:lnTo>
                    <a:pt x="363477" y="2745701"/>
                  </a:lnTo>
                  <a:lnTo>
                    <a:pt x="357461" y="2739979"/>
                  </a:lnTo>
                  <a:lnTo>
                    <a:pt x="351128" y="2734257"/>
                  </a:lnTo>
                  <a:lnTo>
                    <a:pt x="344796" y="2728218"/>
                  </a:lnTo>
                  <a:lnTo>
                    <a:pt x="339097" y="2721860"/>
                  </a:lnTo>
                  <a:lnTo>
                    <a:pt x="333714" y="2714549"/>
                  </a:lnTo>
                  <a:lnTo>
                    <a:pt x="328015" y="2707556"/>
                  </a:lnTo>
                  <a:lnTo>
                    <a:pt x="322949" y="2700563"/>
                  </a:lnTo>
                  <a:lnTo>
                    <a:pt x="317883" y="2692616"/>
                  </a:lnTo>
                  <a:lnTo>
                    <a:pt x="313134" y="2684987"/>
                  </a:lnTo>
                  <a:lnTo>
                    <a:pt x="308385" y="2676723"/>
                  </a:lnTo>
                  <a:lnTo>
                    <a:pt x="304269" y="2668458"/>
                  </a:lnTo>
                  <a:lnTo>
                    <a:pt x="299836" y="2659875"/>
                  </a:lnTo>
                  <a:lnTo>
                    <a:pt x="296036" y="2651611"/>
                  </a:lnTo>
                  <a:lnTo>
                    <a:pt x="292554" y="2643028"/>
                  </a:lnTo>
                  <a:lnTo>
                    <a:pt x="288754" y="2634128"/>
                  </a:lnTo>
                  <a:lnTo>
                    <a:pt x="285588" y="2624592"/>
                  </a:lnTo>
                  <a:lnTo>
                    <a:pt x="282422" y="2615691"/>
                  </a:lnTo>
                  <a:lnTo>
                    <a:pt x="279572" y="2606473"/>
                  </a:lnTo>
                  <a:lnTo>
                    <a:pt x="274190" y="2587401"/>
                  </a:lnTo>
                  <a:lnTo>
                    <a:pt x="271340" y="2586765"/>
                  </a:lnTo>
                  <a:lnTo>
                    <a:pt x="268807" y="2585494"/>
                  </a:lnTo>
                  <a:lnTo>
                    <a:pt x="263108" y="2582633"/>
                  </a:lnTo>
                  <a:lnTo>
                    <a:pt x="258042" y="2578818"/>
                  </a:lnTo>
                  <a:lnTo>
                    <a:pt x="253293" y="2574686"/>
                  </a:lnTo>
                  <a:lnTo>
                    <a:pt x="248860" y="2569600"/>
                  </a:lnTo>
                  <a:lnTo>
                    <a:pt x="244744" y="2564514"/>
                  </a:lnTo>
                  <a:lnTo>
                    <a:pt x="240944" y="2558475"/>
                  </a:lnTo>
                  <a:lnTo>
                    <a:pt x="237778" y="2552117"/>
                  </a:lnTo>
                  <a:lnTo>
                    <a:pt x="234929" y="2545760"/>
                  </a:lnTo>
                  <a:lnTo>
                    <a:pt x="232396" y="2538767"/>
                  </a:lnTo>
                  <a:lnTo>
                    <a:pt x="230179" y="2532091"/>
                  </a:lnTo>
                  <a:lnTo>
                    <a:pt x="228596" y="2525098"/>
                  </a:lnTo>
                  <a:lnTo>
                    <a:pt x="227646" y="2517787"/>
                  </a:lnTo>
                  <a:lnTo>
                    <a:pt x="227013" y="2510794"/>
                  </a:lnTo>
                  <a:lnTo>
                    <a:pt x="227013" y="2504119"/>
                  </a:lnTo>
                  <a:lnTo>
                    <a:pt x="227330" y="2497443"/>
                  </a:lnTo>
                  <a:lnTo>
                    <a:pt x="227963" y="2493311"/>
                  </a:lnTo>
                  <a:lnTo>
                    <a:pt x="228596" y="2489179"/>
                  </a:lnTo>
                  <a:lnTo>
                    <a:pt x="229863" y="2485682"/>
                  </a:lnTo>
                  <a:lnTo>
                    <a:pt x="231446" y="2482186"/>
                  </a:lnTo>
                  <a:lnTo>
                    <a:pt x="232712" y="2479007"/>
                  </a:lnTo>
                  <a:lnTo>
                    <a:pt x="234295" y="2475828"/>
                  </a:lnTo>
                  <a:lnTo>
                    <a:pt x="236195" y="2473285"/>
                  </a:lnTo>
                  <a:lnTo>
                    <a:pt x="238411" y="2470742"/>
                  </a:lnTo>
                  <a:lnTo>
                    <a:pt x="240628" y="2468517"/>
                  </a:lnTo>
                  <a:lnTo>
                    <a:pt x="242844" y="2466292"/>
                  </a:lnTo>
                  <a:lnTo>
                    <a:pt x="245377" y="2464385"/>
                  </a:lnTo>
                  <a:lnTo>
                    <a:pt x="248227" y="2462795"/>
                  </a:lnTo>
                  <a:lnTo>
                    <a:pt x="251393" y="2461524"/>
                  </a:lnTo>
                  <a:lnTo>
                    <a:pt x="254243" y="2460253"/>
                  </a:lnTo>
                  <a:lnTo>
                    <a:pt x="260575" y="2458027"/>
                  </a:lnTo>
                  <a:lnTo>
                    <a:pt x="261208" y="2446584"/>
                  </a:lnTo>
                  <a:lnTo>
                    <a:pt x="262475" y="2434823"/>
                  </a:lnTo>
                  <a:lnTo>
                    <a:pt x="264374" y="2423697"/>
                  </a:lnTo>
                  <a:lnTo>
                    <a:pt x="266274" y="2412572"/>
                  </a:lnTo>
                  <a:lnTo>
                    <a:pt x="268807" y="2401764"/>
                  </a:lnTo>
                  <a:lnTo>
                    <a:pt x="271340" y="2391592"/>
                  </a:lnTo>
                  <a:lnTo>
                    <a:pt x="274823" y="2381103"/>
                  </a:lnTo>
                  <a:lnTo>
                    <a:pt x="277989" y="2370613"/>
                  </a:lnTo>
                  <a:lnTo>
                    <a:pt x="282105" y="2361077"/>
                  </a:lnTo>
                  <a:lnTo>
                    <a:pt x="286221" y="2351223"/>
                  </a:lnTo>
                  <a:lnTo>
                    <a:pt x="290970" y="2342005"/>
                  </a:lnTo>
                  <a:lnTo>
                    <a:pt x="295720" y="2333104"/>
                  </a:lnTo>
                  <a:lnTo>
                    <a:pt x="301102" y="2324204"/>
                  </a:lnTo>
                  <a:lnTo>
                    <a:pt x="306485" y="2315939"/>
                  </a:lnTo>
                  <a:lnTo>
                    <a:pt x="312501" y="2307674"/>
                  </a:lnTo>
                  <a:lnTo>
                    <a:pt x="318833" y="2300046"/>
                  </a:lnTo>
                  <a:lnTo>
                    <a:pt x="325482" y="2292735"/>
                  </a:lnTo>
                  <a:lnTo>
                    <a:pt x="332448" y="2285741"/>
                  </a:lnTo>
                  <a:lnTo>
                    <a:pt x="339413" y="2279066"/>
                  </a:lnTo>
                  <a:lnTo>
                    <a:pt x="347012" y="2273027"/>
                  </a:lnTo>
                  <a:lnTo>
                    <a:pt x="354611" y="2267305"/>
                  </a:lnTo>
                  <a:lnTo>
                    <a:pt x="362843" y="2261901"/>
                  </a:lnTo>
                  <a:lnTo>
                    <a:pt x="371392" y="2257133"/>
                  </a:lnTo>
                  <a:lnTo>
                    <a:pt x="379941" y="2252683"/>
                  </a:lnTo>
                  <a:lnTo>
                    <a:pt x="388806" y="2248550"/>
                  </a:lnTo>
                  <a:lnTo>
                    <a:pt x="397988" y="2245372"/>
                  </a:lnTo>
                  <a:lnTo>
                    <a:pt x="407170" y="2242193"/>
                  </a:lnTo>
                  <a:lnTo>
                    <a:pt x="416985" y="2239650"/>
                  </a:lnTo>
                  <a:lnTo>
                    <a:pt x="427117" y="2237743"/>
                  </a:lnTo>
                  <a:lnTo>
                    <a:pt x="436933" y="2236471"/>
                  </a:lnTo>
                  <a:lnTo>
                    <a:pt x="447381" y="2235518"/>
                  </a:lnTo>
                  <a:lnTo>
                    <a:pt x="458146" y="2235200"/>
                  </a:lnTo>
                  <a:close/>
                  <a:moveTo>
                    <a:pt x="1656398" y="1392237"/>
                  </a:moveTo>
                  <a:lnTo>
                    <a:pt x="1661478" y="1392237"/>
                  </a:lnTo>
                  <a:lnTo>
                    <a:pt x="1666558" y="1392237"/>
                  </a:lnTo>
                  <a:lnTo>
                    <a:pt x="1671955" y="1393189"/>
                  </a:lnTo>
                  <a:lnTo>
                    <a:pt x="1676718" y="1394458"/>
                  </a:lnTo>
                  <a:lnTo>
                    <a:pt x="1681480" y="1396044"/>
                  </a:lnTo>
                  <a:lnTo>
                    <a:pt x="1685925" y="1397947"/>
                  </a:lnTo>
                  <a:lnTo>
                    <a:pt x="1690053" y="1400802"/>
                  </a:lnTo>
                  <a:lnTo>
                    <a:pt x="1693863" y="1403657"/>
                  </a:lnTo>
                  <a:lnTo>
                    <a:pt x="1697355" y="1406829"/>
                  </a:lnTo>
                  <a:lnTo>
                    <a:pt x="1700848" y="1410636"/>
                  </a:lnTo>
                  <a:lnTo>
                    <a:pt x="1703705" y="1414443"/>
                  </a:lnTo>
                  <a:lnTo>
                    <a:pt x="1706245" y="1418884"/>
                  </a:lnTo>
                  <a:lnTo>
                    <a:pt x="1708785" y="1423325"/>
                  </a:lnTo>
                  <a:lnTo>
                    <a:pt x="1710055" y="1427766"/>
                  </a:lnTo>
                  <a:lnTo>
                    <a:pt x="1711643" y="1432525"/>
                  </a:lnTo>
                  <a:lnTo>
                    <a:pt x="1712278" y="1437918"/>
                  </a:lnTo>
                  <a:lnTo>
                    <a:pt x="1712278" y="1442993"/>
                  </a:lnTo>
                  <a:lnTo>
                    <a:pt x="1712278" y="1638088"/>
                  </a:lnTo>
                  <a:lnTo>
                    <a:pt x="2788286" y="1638088"/>
                  </a:lnTo>
                  <a:lnTo>
                    <a:pt x="2795588" y="1638088"/>
                  </a:lnTo>
                  <a:lnTo>
                    <a:pt x="2803208" y="1639040"/>
                  </a:lnTo>
                  <a:lnTo>
                    <a:pt x="2810511" y="1639674"/>
                  </a:lnTo>
                  <a:lnTo>
                    <a:pt x="2818131" y="1641260"/>
                  </a:lnTo>
                  <a:lnTo>
                    <a:pt x="2825116" y="1642847"/>
                  </a:lnTo>
                  <a:lnTo>
                    <a:pt x="2832101" y="1645067"/>
                  </a:lnTo>
                  <a:lnTo>
                    <a:pt x="2838768" y="1647288"/>
                  </a:lnTo>
                  <a:lnTo>
                    <a:pt x="2845436" y="1649826"/>
                  </a:lnTo>
                  <a:lnTo>
                    <a:pt x="2852103" y="1652681"/>
                  </a:lnTo>
                  <a:lnTo>
                    <a:pt x="2858453" y="1656170"/>
                  </a:lnTo>
                  <a:lnTo>
                    <a:pt x="2864486" y="1659342"/>
                  </a:lnTo>
                  <a:lnTo>
                    <a:pt x="2870518" y="1663149"/>
                  </a:lnTo>
                  <a:lnTo>
                    <a:pt x="2876233" y="1667590"/>
                  </a:lnTo>
                  <a:lnTo>
                    <a:pt x="2881948" y="1671714"/>
                  </a:lnTo>
                  <a:lnTo>
                    <a:pt x="2887028" y="1676473"/>
                  </a:lnTo>
                  <a:lnTo>
                    <a:pt x="2892426" y="1681231"/>
                  </a:lnTo>
                  <a:lnTo>
                    <a:pt x="2897188" y="1686624"/>
                  </a:lnTo>
                  <a:lnTo>
                    <a:pt x="2901951" y="1691700"/>
                  </a:lnTo>
                  <a:lnTo>
                    <a:pt x="2906078" y="1697410"/>
                  </a:lnTo>
                  <a:lnTo>
                    <a:pt x="2910206" y="1702802"/>
                  </a:lnTo>
                  <a:lnTo>
                    <a:pt x="2914333" y="1709147"/>
                  </a:lnTo>
                  <a:lnTo>
                    <a:pt x="2917508" y="1715174"/>
                  </a:lnTo>
                  <a:lnTo>
                    <a:pt x="2921001" y="1721519"/>
                  </a:lnTo>
                  <a:lnTo>
                    <a:pt x="2923858" y="1728181"/>
                  </a:lnTo>
                  <a:lnTo>
                    <a:pt x="2926398" y="1734842"/>
                  </a:lnTo>
                  <a:lnTo>
                    <a:pt x="2928621" y="1741504"/>
                  </a:lnTo>
                  <a:lnTo>
                    <a:pt x="2930843" y="1748483"/>
                  </a:lnTo>
                  <a:lnTo>
                    <a:pt x="2932431" y="1755462"/>
                  </a:lnTo>
                  <a:lnTo>
                    <a:pt x="2934018" y="1763076"/>
                  </a:lnTo>
                  <a:lnTo>
                    <a:pt x="2934653" y="1770372"/>
                  </a:lnTo>
                  <a:lnTo>
                    <a:pt x="2935288" y="1777668"/>
                  </a:lnTo>
                  <a:lnTo>
                    <a:pt x="2935288" y="1785282"/>
                  </a:lnTo>
                  <a:lnTo>
                    <a:pt x="2935288" y="2079351"/>
                  </a:lnTo>
                  <a:lnTo>
                    <a:pt x="2934971" y="2084427"/>
                  </a:lnTo>
                  <a:lnTo>
                    <a:pt x="2934336" y="2089503"/>
                  </a:lnTo>
                  <a:lnTo>
                    <a:pt x="2933066" y="2094578"/>
                  </a:lnTo>
                  <a:lnTo>
                    <a:pt x="2931161" y="2099337"/>
                  </a:lnTo>
                  <a:lnTo>
                    <a:pt x="2929573" y="2103778"/>
                  </a:lnTo>
                  <a:lnTo>
                    <a:pt x="2926716" y="2107902"/>
                  </a:lnTo>
                  <a:lnTo>
                    <a:pt x="2923858" y="2112026"/>
                  </a:lnTo>
                  <a:lnTo>
                    <a:pt x="2920683" y="2115198"/>
                  </a:lnTo>
                  <a:lnTo>
                    <a:pt x="2916873" y="2118687"/>
                  </a:lnTo>
                  <a:lnTo>
                    <a:pt x="2913063" y="2121542"/>
                  </a:lnTo>
                  <a:lnTo>
                    <a:pt x="2908618" y="2124080"/>
                  </a:lnTo>
                  <a:lnTo>
                    <a:pt x="2904173" y="2126301"/>
                  </a:lnTo>
                  <a:lnTo>
                    <a:pt x="2899728" y="2127887"/>
                  </a:lnTo>
                  <a:lnTo>
                    <a:pt x="2894966" y="2129473"/>
                  </a:lnTo>
                  <a:lnTo>
                    <a:pt x="2889568" y="2130108"/>
                  </a:lnTo>
                  <a:lnTo>
                    <a:pt x="2884488" y="2130425"/>
                  </a:lnTo>
                  <a:lnTo>
                    <a:pt x="2879408" y="2130108"/>
                  </a:lnTo>
                  <a:lnTo>
                    <a:pt x="2874011" y="2129473"/>
                  </a:lnTo>
                  <a:lnTo>
                    <a:pt x="2869248" y="2127887"/>
                  </a:lnTo>
                  <a:lnTo>
                    <a:pt x="2864803" y="2126301"/>
                  </a:lnTo>
                  <a:lnTo>
                    <a:pt x="2860358" y="2124080"/>
                  </a:lnTo>
                  <a:lnTo>
                    <a:pt x="2855913" y="2121542"/>
                  </a:lnTo>
                  <a:lnTo>
                    <a:pt x="2852103" y="2118687"/>
                  </a:lnTo>
                  <a:lnTo>
                    <a:pt x="2848611" y="2115198"/>
                  </a:lnTo>
                  <a:lnTo>
                    <a:pt x="2845118" y="2112026"/>
                  </a:lnTo>
                  <a:lnTo>
                    <a:pt x="2842261" y="2107902"/>
                  </a:lnTo>
                  <a:lnTo>
                    <a:pt x="2839403" y="2103778"/>
                  </a:lnTo>
                  <a:lnTo>
                    <a:pt x="2837816" y="2099337"/>
                  </a:lnTo>
                  <a:lnTo>
                    <a:pt x="2835911" y="2094578"/>
                  </a:lnTo>
                  <a:lnTo>
                    <a:pt x="2834641" y="2089503"/>
                  </a:lnTo>
                  <a:lnTo>
                    <a:pt x="2834006" y="2084427"/>
                  </a:lnTo>
                  <a:lnTo>
                    <a:pt x="2833688" y="2079351"/>
                  </a:lnTo>
                  <a:lnTo>
                    <a:pt x="2833688" y="1785282"/>
                  </a:lnTo>
                  <a:lnTo>
                    <a:pt x="2833371" y="1780840"/>
                  </a:lnTo>
                  <a:lnTo>
                    <a:pt x="2832418" y="1776399"/>
                  </a:lnTo>
                  <a:lnTo>
                    <a:pt x="2831466" y="1771958"/>
                  </a:lnTo>
                  <a:lnTo>
                    <a:pt x="2829878" y="1767834"/>
                  </a:lnTo>
                  <a:lnTo>
                    <a:pt x="2827973" y="1763710"/>
                  </a:lnTo>
                  <a:lnTo>
                    <a:pt x="2825751" y="1759903"/>
                  </a:lnTo>
                  <a:lnTo>
                    <a:pt x="2823211" y="1756731"/>
                  </a:lnTo>
                  <a:lnTo>
                    <a:pt x="2820353" y="1753242"/>
                  </a:lnTo>
                  <a:lnTo>
                    <a:pt x="2816861" y="1750387"/>
                  </a:lnTo>
                  <a:lnTo>
                    <a:pt x="2813686" y="1747849"/>
                  </a:lnTo>
                  <a:lnTo>
                    <a:pt x="2809876" y="1745628"/>
                  </a:lnTo>
                  <a:lnTo>
                    <a:pt x="2805748" y="1743725"/>
                  </a:lnTo>
                  <a:lnTo>
                    <a:pt x="2801621" y="1742139"/>
                  </a:lnTo>
                  <a:lnTo>
                    <a:pt x="2797176" y="1741187"/>
                  </a:lnTo>
                  <a:lnTo>
                    <a:pt x="2792731" y="1740235"/>
                  </a:lnTo>
                  <a:lnTo>
                    <a:pt x="2788286" y="1739918"/>
                  </a:lnTo>
                  <a:lnTo>
                    <a:pt x="1712278" y="1739918"/>
                  </a:lnTo>
                  <a:lnTo>
                    <a:pt x="1712278" y="2079351"/>
                  </a:lnTo>
                  <a:lnTo>
                    <a:pt x="1712278" y="2084427"/>
                  </a:lnTo>
                  <a:lnTo>
                    <a:pt x="1711643" y="2089503"/>
                  </a:lnTo>
                  <a:lnTo>
                    <a:pt x="1710055" y="2094578"/>
                  </a:lnTo>
                  <a:lnTo>
                    <a:pt x="1708785" y="2099337"/>
                  </a:lnTo>
                  <a:lnTo>
                    <a:pt x="1706245" y="2103778"/>
                  </a:lnTo>
                  <a:lnTo>
                    <a:pt x="1703705" y="2107902"/>
                  </a:lnTo>
                  <a:lnTo>
                    <a:pt x="1700848" y="2112026"/>
                  </a:lnTo>
                  <a:lnTo>
                    <a:pt x="1697355" y="2115198"/>
                  </a:lnTo>
                  <a:lnTo>
                    <a:pt x="1693863" y="2118687"/>
                  </a:lnTo>
                  <a:lnTo>
                    <a:pt x="1690053" y="2121542"/>
                  </a:lnTo>
                  <a:lnTo>
                    <a:pt x="1685925" y="2124080"/>
                  </a:lnTo>
                  <a:lnTo>
                    <a:pt x="1681480" y="2126301"/>
                  </a:lnTo>
                  <a:lnTo>
                    <a:pt x="1676718" y="2127887"/>
                  </a:lnTo>
                  <a:lnTo>
                    <a:pt x="1671955" y="2129473"/>
                  </a:lnTo>
                  <a:lnTo>
                    <a:pt x="1666558" y="2130108"/>
                  </a:lnTo>
                  <a:lnTo>
                    <a:pt x="1661478" y="2130425"/>
                  </a:lnTo>
                  <a:lnTo>
                    <a:pt x="1656398" y="2130108"/>
                  </a:lnTo>
                  <a:lnTo>
                    <a:pt x="1651318" y="2129473"/>
                  </a:lnTo>
                  <a:lnTo>
                    <a:pt x="1646238" y="2127887"/>
                  </a:lnTo>
                  <a:lnTo>
                    <a:pt x="1641793" y="2126301"/>
                  </a:lnTo>
                  <a:lnTo>
                    <a:pt x="1637348" y="2124080"/>
                  </a:lnTo>
                  <a:lnTo>
                    <a:pt x="1632903" y="2121542"/>
                  </a:lnTo>
                  <a:lnTo>
                    <a:pt x="1629093" y="2118687"/>
                  </a:lnTo>
                  <a:lnTo>
                    <a:pt x="1625283" y="2115198"/>
                  </a:lnTo>
                  <a:lnTo>
                    <a:pt x="1622108" y="2112026"/>
                  </a:lnTo>
                  <a:lnTo>
                    <a:pt x="1619250" y="2107902"/>
                  </a:lnTo>
                  <a:lnTo>
                    <a:pt x="1616710" y="2103778"/>
                  </a:lnTo>
                  <a:lnTo>
                    <a:pt x="1614488" y="2099337"/>
                  </a:lnTo>
                  <a:lnTo>
                    <a:pt x="1612900" y="2094578"/>
                  </a:lnTo>
                  <a:lnTo>
                    <a:pt x="1611630" y="2089503"/>
                  </a:lnTo>
                  <a:lnTo>
                    <a:pt x="1610995" y="2084427"/>
                  </a:lnTo>
                  <a:lnTo>
                    <a:pt x="1610678" y="2079351"/>
                  </a:lnTo>
                  <a:lnTo>
                    <a:pt x="1610678" y="1739918"/>
                  </a:lnTo>
                  <a:lnTo>
                    <a:pt x="534988" y="1739918"/>
                  </a:lnTo>
                  <a:lnTo>
                    <a:pt x="530225" y="1740235"/>
                  </a:lnTo>
                  <a:lnTo>
                    <a:pt x="525780" y="1741187"/>
                  </a:lnTo>
                  <a:lnTo>
                    <a:pt x="521335" y="1742139"/>
                  </a:lnTo>
                  <a:lnTo>
                    <a:pt x="517208" y="1743725"/>
                  </a:lnTo>
                  <a:lnTo>
                    <a:pt x="513080" y="1745628"/>
                  </a:lnTo>
                  <a:lnTo>
                    <a:pt x="509270" y="1747849"/>
                  </a:lnTo>
                  <a:lnTo>
                    <a:pt x="506095" y="1750387"/>
                  </a:lnTo>
                  <a:lnTo>
                    <a:pt x="502603" y="1753242"/>
                  </a:lnTo>
                  <a:lnTo>
                    <a:pt x="500063" y="1756731"/>
                  </a:lnTo>
                  <a:lnTo>
                    <a:pt x="497205" y="1759903"/>
                  </a:lnTo>
                  <a:lnTo>
                    <a:pt x="494982" y="1763710"/>
                  </a:lnTo>
                  <a:lnTo>
                    <a:pt x="493078" y="1767834"/>
                  </a:lnTo>
                  <a:lnTo>
                    <a:pt x="491490" y="1771958"/>
                  </a:lnTo>
                  <a:lnTo>
                    <a:pt x="490538" y="1776399"/>
                  </a:lnTo>
                  <a:lnTo>
                    <a:pt x="489585" y="1780840"/>
                  </a:lnTo>
                  <a:lnTo>
                    <a:pt x="489585" y="1785282"/>
                  </a:lnTo>
                  <a:lnTo>
                    <a:pt x="489585" y="2079351"/>
                  </a:lnTo>
                  <a:lnTo>
                    <a:pt x="489268" y="2084427"/>
                  </a:lnTo>
                  <a:lnTo>
                    <a:pt x="488632" y="2089503"/>
                  </a:lnTo>
                  <a:lnTo>
                    <a:pt x="487045" y="2094578"/>
                  </a:lnTo>
                  <a:lnTo>
                    <a:pt x="485458" y="2099337"/>
                  </a:lnTo>
                  <a:lnTo>
                    <a:pt x="483235" y="2103778"/>
                  </a:lnTo>
                  <a:lnTo>
                    <a:pt x="480695" y="2107902"/>
                  </a:lnTo>
                  <a:lnTo>
                    <a:pt x="477838" y="2112026"/>
                  </a:lnTo>
                  <a:lnTo>
                    <a:pt x="474345" y="2115198"/>
                  </a:lnTo>
                  <a:lnTo>
                    <a:pt x="471170" y="2118687"/>
                  </a:lnTo>
                  <a:lnTo>
                    <a:pt x="467043" y="2121542"/>
                  </a:lnTo>
                  <a:lnTo>
                    <a:pt x="462915" y="2124080"/>
                  </a:lnTo>
                  <a:lnTo>
                    <a:pt x="458470" y="2126301"/>
                  </a:lnTo>
                  <a:lnTo>
                    <a:pt x="453708" y="2127887"/>
                  </a:lnTo>
                  <a:lnTo>
                    <a:pt x="448945" y="2129473"/>
                  </a:lnTo>
                  <a:lnTo>
                    <a:pt x="443548" y="2130108"/>
                  </a:lnTo>
                  <a:lnTo>
                    <a:pt x="438468" y="2130425"/>
                  </a:lnTo>
                  <a:lnTo>
                    <a:pt x="433070" y="2130108"/>
                  </a:lnTo>
                  <a:lnTo>
                    <a:pt x="428308" y="2129473"/>
                  </a:lnTo>
                  <a:lnTo>
                    <a:pt x="423545" y="2127887"/>
                  </a:lnTo>
                  <a:lnTo>
                    <a:pt x="418782" y="2126301"/>
                  </a:lnTo>
                  <a:lnTo>
                    <a:pt x="414338" y="2124080"/>
                  </a:lnTo>
                  <a:lnTo>
                    <a:pt x="410210" y="2121542"/>
                  </a:lnTo>
                  <a:lnTo>
                    <a:pt x="406083" y="2118687"/>
                  </a:lnTo>
                  <a:lnTo>
                    <a:pt x="402272" y="2115198"/>
                  </a:lnTo>
                  <a:lnTo>
                    <a:pt x="399415" y="2112026"/>
                  </a:lnTo>
                  <a:lnTo>
                    <a:pt x="396558" y="2107902"/>
                  </a:lnTo>
                  <a:lnTo>
                    <a:pt x="393700" y="2103778"/>
                  </a:lnTo>
                  <a:lnTo>
                    <a:pt x="391478" y="2099337"/>
                  </a:lnTo>
                  <a:lnTo>
                    <a:pt x="389572" y="2094578"/>
                  </a:lnTo>
                  <a:lnTo>
                    <a:pt x="388620" y="2089503"/>
                  </a:lnTo>
                  <a:lnTo>
                    <a:pt x="387985" y="2084427"/>
                  </a:lnTo>
                  <a:lnTo>
                    <a:pt x="387350" y="2079351"/>
                  </a:lnTo>
                  <a:lnTo>
                    <a:pt x="387350" y="1785282"/>
                  </a:lnTo>
                  <a:lnTo>
                    <a:pt x="387985" y="1777668"/>
                  </a:lnTo>
                  <a:lnTo>
                    <a:pt x="388303" y="1770372"/>
                  </a:lnTo>
                  <a:lnTo>
                    <a:pt x="389255" y="1763076"/>
                  </a:lnTo>
                  <a:lnTo>
                    <a:pt x="390525" y="1755462"/>
                  </a:lnTo>
                  <a:lnTo>
                    <a:pt x="392430" y="1748483"/>
                  </a:lnTo>
                  <a:lnTo>
                    <a:pt x="394335" y="1741504"/>
                  </a:lnTo>
                  <a:lnTo>
                    <a:pt x="396558" y="1734842"/>
                  </a:lnTo>
                  <a:lnTo>
                    <a:pt x="399097" y="1728181"/>
                  </a:lnTo>
                  <a:lnTo>
                    <a:pt x="401955" y="1721519"/>
                  </a:lnTo>
                  <a:lnTo>
                    <a:pt x="405447" y="1715174"/>
                  </a:lnTo>
                  <a:lnTo>
                    <a:pt x="408940" y="1709147"/>
                  </a:lnTo>
                  <a:lnTo>
                    <a:pt x="412750" y="1702802"/>
                  </a:lnTo>
                  <a:lnTo>
                    <a:pt x="416877" y="1697410"/>
                  </a:lnTo>
                  <a:lnTo>
                    <a:pt x="421323" y="1691700"/>
                  </a:lnTo>
                  <a:lnTo>
                    <a:pt x="425768" y="1686624"/>
                  </a:lnTo>
                  <a:lnTo>
                    <a:pt x="430530" y="1681231"/>
                  </a:lnTo>
                  <a:lnTo>
                    <a:pt x="435928" y="1676473"/>
                  </a:lnTo>
                  <a:lnTo>
                    <a:pt x="441325" y="1671714"/>
                  </a:lnTo>
                  <a:lnTo>
                    <a:pt x="446723" y="1667590"/>
                  </a:lnTo>
                  <a:lnTo>
                    <a:pt x="452438" y="1663149"/>
                  </a:lnTo>
                  <a:lnTo>
                    <a:pt x="458470" y="1659342"/>
                  </a:lnTo>
                  <a:lnTo>
                    <a:pt x="464820" y="1656170"/>
                  </a:lnTo>
                  <a:lnTo>
                    <a:pt x="471170" y="1652681"/>
                  </a:lnTo>
                  <a:lnTo>
                    <a:pt x="477520" y="1649826"/>
                  </a:lnTo>
                  <a:lnTo>
                    <a:pt x="484188" y="1647288"/>
                  </a:lnTo>
                  <a:lnTo>
                    <a:pt x="491173" y="1645067"/>
                  </a:lnTo>
                  <a:lnTo>
                    <a:pt x="498158" y="1642847"/>
                  </a:lnTo>
                  <a:lnTo>
                    <a:pt x="505143" y="1641260"/>
                  </a:lnTo>
                  <a:lnTo>
                    <a:pt x="512445" y="1639674"/>
                  </a:lnTo>
                  <a:lnTo>
                    <a:pt x="519748" y="1639040"/>
                  </a:lnTo>
                  <a:lnTo>
                    <a:pt x="527050" y="1638088"/>
                  </a:lnTo>
                  <a:lnTo>
                    <a:pt x="534988" y="1638088"/>
                  </a:lnTo>
                  <a:lnTo>
                    <a:pt x="1610678" y="1638088"/>
                  </a:lnTo>
                  <a:lnTo>
                    <a:pt x="1610678" y="1442993"/>
                  </a:lnTo>
                  <a:lnTo>
                    <a:pt x="1610995" y="1437918"/>
                  </a:lnTo>
                  <a:lnTo>
                    <a:pt x="1611630" y="1432525"/>
                  </a:lnTo>
                  <a:lnTo>
                    <a:pt x="1612900" y="1427766"/>
                  </a:lnTo>
                  <a:lnTo>
                    <a:pt x="1614488" y="1423325"/>
                  </a:lnTo>
                  <a:lnTo>
                    <a:pt x="1616710" y="1418884"/>
                  </a:lnTo>
                  <a:lnTo>
                    <a:pt x="1619250" y="1414443"/>
                  </a:lnTo>
                  <a:lnTo>
                    <a:pt x="1622108" y="1410636"/>
                  </a:lnTo>
                  <a:lnTo>
                    <a:pt x="1625283" y="1406829"/>
                  </a:lnTo>
                  <a:lnTo>
                    <a:pt x="1629093" y="1403657"/>
                  </a:lnTo>
                  <a:lnTo>
                    <a:pt x="1632903" y="1400802"/>
                  </a:lnTo>
                  <a:lnTo>
                    <a:pt x="1637348" y="1397947"/>
                  </a:lnTo>
                  <a:lnTo>
                    <a:pt x="1641793" y="1396044"/>
                  </a:lnTo>
                  <a:lnTo>
                    <a:pt x="1646238" y="1394458"/>
                  </a:lnTo>
                  <a:lnTo>
                    <a:pt x="1651318" y="1393189"/>
                  </a:lnTo>
                  <a:lnTo>
                    <a:pt x="1656398" y="1392237"/>
                  </a:lnTo>
                  <a:close/>
                  <a:moveTo>
                    <a:pt x="1497978" y="673100"/>
                  </a:moveTo>
                  <a:lnTo>
                    <a:pt x="1499885" y="687084"/>
                  </a:lnTo>
                  <a:lnTo>
                    <a:pt x="1503381" y="706471"/>
                  </a:lnTo>
                  <a:lnTo>
                    <a:pt x="1507830" y="730626"/>
                  </a:lnTo>
                  <a:lnTo>
                    <a:pt x="1513232" y="759229"/>
                  </a:lnTo>
                  <a:lnTo>
                    <a:pt x="1526579" y="824383"/>
                  </a:lnTo>
                  <a:lnTo>
                    <a:pt x="1541833" y="894303"/>
                  </a:lnTo>
                  <a:lnTo>
                    <a:pt x="1556769" y="961363"/>
                  </a:lnTo>
                  <a:lnTo>
                    <a:pt x="1569480" y="1018889"/>
                  </a:lnTo>
                  <a:lnTo>
                    <a:pt x="1582192" y="1073872"/>
                  </a:lnTo>
                  <a:lnTo>
                    <a:pt x="1628588" y="801817"/>
                  </a:lnTo>
                  <a:lnTo>
                    <a:pt x="1600941" y="737618"/>
                  </a:lnTo>
                  <a:lnTo>
                    <a:pt x="1645748" y="695030"/>
                  </a:lnTo>
                  <a:lnTo>
                    <a:pt x="1659731" y="695030"/>
                  </a:lnTo>
                  <a:lnTo>
                    <a:pt x="1663226" y="695030"/>
                  </a:lnTo>
                  <a:lnTo>
                    <a:pt x="1676891" y="695030"/>
                  </a:lnTo>
                  <a:lnTo>
                    <a:pt x="1722016" y="737618"/>
                  </a:lnTo>
                  <a:lnTo>
                    <a:pt x="1707716" y="769400"/>
                  </a:lnTo>
                  <a:lnTo>
                    <a:pt x="1698183" y="791965"/>
                  </a:lnTo>
                  <a:lnTo>
                    <a:pt x="1695005" y="798957"/>
                  </a:lnTo>
                  <a:lnTo>
                    <a:pt x="1694369" y="801817"/>
                  </a:lnTo>
                  <a:lnTo>
                    <a:pt x="1696594" y="813894"/>
                  </a:lnTo>
                  <a:lnTo>
                    <a:pt x="1701678" y="844723"/>
                  </a:lnTo>
                  <a:lnTo>
                    <a:pt x="1717885" y="938162"/>
                  </a:lnTo>
                  <a:lnTo>
                    <a:pt x="1740766" y="1073872"/>
                  </a:lnTo>
                  <a:lnTo>
                    <a:pt x="1753159" y="1018889"/>
                  </a:lnTo>
                  <a:lnTo>
                    <a:pt x="1766188" y="961363"/>
                  </a:lnTo>
                  <a:lnTo>
                    <a:pt x="1781124" y="894303"/>
                  </a:lnTo>
                  <a:lnTo>
                    <a:pt x="1796060" y="824383"/>
                  </a:lnTo>
                  <a:lnTo>
                    <a:pt x="1809725" y="759229"/>
                  </a:lnTo>
                  <a:lnTo>
                    <a:pt x="1815127" y="730626"/>
                  </a:lnTo>
                  <a:lnTo>
                    <a:pt x="1819576" y="706471"/>
                  </a:lnTo>
                  <a:lnTo>
                    <a:pt x="1823072" y="687084"/>
                  </a:lnTo>
                  <a:lnTo>
                    <a:pt x="1824979" y="673100"/>
                  </a:lnTo>
                  <a:lnTo>
                    <a:pt x="1827839" y="674371"/>
                  </a:lnTo>
                  <a:lnTo>
                    <a:pt x="1831970" y="675325"/>
                  </a:lnTo>
                  <a:lnTo>
                    <a:pt x="1856439" y="683270"/>
                  </a:lnTo>
                  <a:lnTo>
                    <a:pt x="1887264" y="692805"/>
                  </a:lnTo>
                  <a:lnTo>
                    <a:pt x="1922856" y="704882"/>
                  </a:lnTo>
                  <a:lnTo>
                    <a:pt x="1960672" y="718231"/>
                  </a:lnTo>
                  <a:lnTo>
                    <a:pt x="1980375" y="725223"/>
                  </a:lnTo>
                  <a:lnTo>
                    <a:pt x="1999760" y="732850"/>
                  </a:lnTo>
                  <a:lnTo>
                    <a:pt x="2018509" y="740160"/>
                  </a:lnTo>
                  <a:lnTo>
                    <a:pt x="2037576" y="747470"/>
                  </a:lnTo>
                  <a:lnTo>
                    <a:pt x="2055372" y="755416"/>
                  </a:lnTo>
                  <a:lnTo>
                    <a:pt x="2072215" y="762725"/>
                  </a:lnTo>
                  <a:lnTo>
                    <a:pt x="2088104" y="770671"/>
                  </a:lnTo>
                  <a:lnTo>
                    <a:pt x="2102404" y="777981"/>
                  </a:lnTo>
                  <a:lnTo>
                    <a:pt x="2113209" y="789422"/>
                  </a:lnTo>
                  <a:lnTo>
                    <a:pt x="2118929" y="796097"/>
                  </a:lnTo>
                  <a:lnTo>
                    <a:pt x="2125285" y="803406"/>
                  </a:lnTo>
                  <a:lnTo>
                    <a:pt x="2131640" y="811988"/>
                  </a:lnTo>
                  <a:lnTo>
                    <a:pt x="2138314" y="821840"/>
                  </a:lnTo>
                  <a:lnTo>
                    <a:pt x="2144987" y="832646"/>
                  </a:lnTo>
                  <a:lnTo>
                    <a:pt x="2151343" y="845359"/>
                  </a:lnTo>
                  <a:lnTo>
                    <a:pt x="2157699" y="859661"/>
                  </a:lnTo>
                  <a:lnTo>
                    <a:pt x="2160559" y="867288"/>
                  </a:lnTo>
                  <a:lnTo>
                    <a:pt x="2163737" y="875234"/>
                  </a:lnTo>
                  <a:lnTo>
                    <a:pt x="2166597" y="884133"/>
                  </a:lnTo>
                  <a:lnTo>
                    <a:pt x="2169775" y="893032"/>
                  </a:lnTo>
                  <a:lnTo>
                    <a:pt x="2172317" y="902566"/>
                  </a:lnTo>
                  <a:lnTo>
                    <a:pt x="2174859" y="912737"/>
                  </a:lnTo>
                  <a:lnTo>
                    <a:pt x="2177401" y="923225"/>
                  </a:lnTo>
                  <a:lnTo>
                    <a:pt x="2179626" y="934348"/>
                  </a:lnTo>
                  <a:lnTo>
                    <a:pt x="2181850" y="946108"/>
                  </a:lnTo>
                  <a:lnTo>
                    <a:pt x="2184075" y="958503"/>
                  </a:lnTo>
                  <a:lnTo>
                    <a:pt x="2185982" y="971533"/>
                  </a:lnTo>
                  <a:lnTo>
                    <a:pt x="2187888" y="984882"/>
                  </a:lnTo>
                  <a:lnTo>
                    <a:pt x="2189477" y="999184"/>
                  </a:lnTo>
                  <a:lnTo>
                    <a:pt x="2190748" y="1013803"/>
                  </a:lnTo>
                  <a:lnTo>
                    <a:pt x="2191066" y="1024927"/>
                  </a:lnTo>
                  <a:lnTo>
                    <a:pt x="2191702" y="1045586"/>
                  </a:lnTo>
                  <a:lnTo>
                    <a:pt x="2192337" y="1107878"/>
                  </a:lnTo>
                  <a:lnTo>
                    <a:pt x="2193926" y="1268695"/>
                  </a:lnTo>
                  <a:lnTo>
                    <a:pt x="2170092" y="1271874"/>
                  </a:lnTo>
                  <a:lnTo>
                    <a:pt x="2146576" y="1274734"/>
                  </a:lnTo>
                  <a:lnTo>
                    <a:pt x="2123060" y="1277277"/>
                  </a:lnTo>
                  <a:lnTo>
                    <a:pt x="2099226" y="1279501"/>
                  </a:lnTo>
                  <a:lnTo>
                    <a:pt x="2050605" y="1283951"/>
                  </a:lnTo>
                  <a:lnTo>
                    <a:pt x="1998807" y="1288083"/>
                  </a:lnTo>
                  <a:lnTo>
                    <a:pt x="1998171" y="1161590"/>
                  </a:lnTo>
                  <a:lnTo>
                    <a:pt x="1997853" y="1071965"/>
                  </a:lnTo>
                  <a:lnTo>
                    <a:pt x="1997853" y="1065291"/>
                  </a:lnTo>
                  <a:lnTo>
                    <a:pt x="1997535" y="1058934"/>
                  </a:lnTo>
                  <a:lnTo>
                    <a:pt x="1996582" y="1052896"/>
                  </a:lnTo>
                  <a:lnTo>
                    <a:pt x="1995946" y="1046857"/>
                  </a:lnTo>
                  <a:lnTo>
                    <a:pt x="1993722" y="1035733"/>
                  </a:lnTo>
                  <a:lnTo>
                    <a:pt x="1991180" y="1025563"/>
                  </a:lnTo>
                  <a:lnTo>
                    <a:pt x="1987684" y="1015711"/>
                  </a:lnTo>
                  <a:lnTo>
                    <a:pt x="1983553" y="1006494"/>
                  </a:lnTo>
                  <a:lnTo>
                    <a:pt x="1979739" y="997913"/>
                  </a:lnTo>
                  <a:lnTo>
                    <a:pt x="1975290" y="989967"/>
                  </a:lnTo>
                  <a:lnTo>
                    <a:pt x="1975290" y="1292850"/>
                  </a:lnTo>
                  <a:lnTo>
                    <a:pt x="1938745" y="1295392"/>
                  </a:lnTo>
                  <a:lnTo>
                    <a:pt x="1900611" y="1297300"/>
                  </a:lnTo>
                  <a:lnTo>
                    <a:pt x="1861841" y="1299206"/>
                  </a:lnTo>
                  <a:lnTo>
                    <a:pt x="1821483" y="1300796"/>
                  </a:lnTo>
                  <a:lnTo>
                    <a:pt x="1781124" y="1301749"/>
                  </a:lnTo>
                  <a:lnTo>
                    <a:pt x="1740766" y="1302385"/>
                  </a:lnTo>
                  <a:lnTo>
                    <a:pt x="1700725" y="1303020"/>
                  </a:lnTo>
                  <a:lnTo>
                    <a:pt x="1661320" y="1303338"/>
                  </a:lnTo>
                  <a:lnTo>
                    <a:pt x="1621915" y="1303020"/>
                  </a:lnTo>
                  <a:lnTo>
                    <a:pt x="1581556" y="1302385"/>
                  </a:lnTo>
                  <a:lnTo>
                    <a:pt x="1540879" y="1301749"/>
                  </a:lnTo>
                  <a:lnTo>
                    <a:pt x="1499885" y="1300796"/>
                  </a:lnTo>
                  <a:lnTo>
                    <a:pt x="1459527" y="1299206"/>
                  </a:lnTo>
                  <a:lnTo>
                    <a:pt x="1419804" y="1297300"/>
                  </a:lnTo>
                  <a:lnTo>
                    <a:pt x="1381669" y="1295392"/>
                  </a:lnTo>
                  <a:lnTo>
                    <a:pt x="1345124" y="1292850"/>
                  </a:lnTo>
                  <a:lnTo>
                    <a:pt x="1345124" y="989967"/>
                  </a:lnTo>
                  <a:lnTo>
                    <a:pt x="1340993" y="998548"/>
                  </a:lnTo>
                  <a:lnTo>
                    <a:pt x="1337180" y="1008083"/>
                  </a:lnTo>
                  <a:lnTo>
                    <a:pt x="1332413" y="1017618"/>
                  </a:lnTo>
                  <a:lnTo>
                    <a:pt x="1327964" y="1027788"/>
                  </a:lnTo>
                  <a:lnTo>
                    <a:pt x="1324468" y="1038593"/>
                  </a:lnTo>
                  <a:lnTo>
                    <a:pt x="1322562" y="1043996"/>
                  </a:lnTo>
                  <a:lnTo>
                    <a:pt x="1320973" y="1050035"/>
                  </a:lnTo>
                  <a:lnTo>
                    <a:pt x="1320020" y="1056074"/>
                  </a:lnTo>
                  <a:lnTo>
                    <a:pt x="1319066" y="1061795"/>
                  </a:lnTo>
                  <a:lnTo>
                    <a:pt x="1318430" y="1068151"/>
                  </a:lnTo>
                  <a:lnTo>
                    <a:pt x="1318430" y="1074825"/>
                  </a:lnTo>
                  <a:lnTo>
                    <a:pt x="1318113" y="1164451"/>
                  </a:lnTo>
                  <a:lnTo>
                    <a:pt x="1317477" y="1290943"/>
                  </a:lnTo>
                  <a:lnTo>
                    <a:pt x="1291419" y="1288718"/>
                  </a:lnTo>
                  <a:lnTo>
                    <a:pt x="1266314" y="1286176"/>
                  </a:lnTo>
                  <a:lnTo>
                    <a:pt x="1242798" y="1283951"/>
                  </a:lnTo>
                  <a:lnTo>
                    <a:pt x="1219917" y="1281090"/>
                  </a:lnTo>
                  <a:lnTo>
                    <a:pt x="1175427" y="1275370"/>
                  </a:lnTo>
                  <a:lnTo>
                    <a:pt x="1128713" y="1268695"/>
                  </a:lnTo>
                  <a:lnTo>
                    <a:pt x="1130302" y="1107878"/>
                  </a:lnTo>
                  <a:lnTo>
                    <a:pt x="1130937" y="1045586"/>
                  </a:lnTo>
                  <a:lnTo>
                    <a:pt x="1131891" y="1024927"/>
                  </a:lnTo>
                  <a:lnTo>
                    <a:pt x="1132209" y="1013803"/>
                  </a:lnTo>
                  <a:lnTo>
                    <a:pt x="1133162" y="999184"/>
                  </a:lnTo>
                  <a:lnTo>
                    <a:pt x="1135069" y="984882"/>
                  </a:lnTo>
                  <a:lnTo>
                    <a:pt x="1136658" y="971533"/>
                  </a:lnTo>
                  <a:lnTo>
                    <a:pt x="1138565" y="958503"/>
                  </a:lnTo>
                  <a:lnTo>
                    <a:pt x="1140789" y="946108"/>
                  </a:lnTo>
                  <a:lnTo>
                    <a:pt x="1143013" y="934348"/>
                  </a:lnTo>
                  <a:lnTo>
                    <a:pt x="1145238" y="923225"/>
                  </a:lnTo>
                  <a:lnTo>
                    <a:pt x="1147780" y="912737"/>
                  </a:lnTo>
                  <a:lnTo>
                    <a:pt x="1150322" y="902566"/>
                  </a:lnTo>
                  <a:lnTo>
                    <a:pt x="1153182" y="893032"/>
                  </a:lnTo>
                  <a:lnTo>
                    <a:pt x="1156042" y="884133"/>
                  </a:lnTo>
                  <a:lnTo>
                    <a:pt x="1158903" y="875234"/>
                  </a:lnTo>
                  <a:lnTo>
                    <a:pt x="1161763" y="867288"/>
                  </a:lnTo>
                  <a:lnTo>
                    <a:pt x="1164940" y="859661"/>
                  </a:lnTo>
                  <a:lnTo>
                    <a:pt x="1171296" y="845359"/>
                  </a:lnTo>
                  <a:lnTo>
                    <a:pt x="1177970" y="832646"/>
                  </a:lnTo>
                  <a:lnTo>
                    <a:pt x="1184325" y="821840"/>
                  </a:lnTo>
                  <a:lnTo>
                    <a:pt x="1190999" y="811988"/>
                  </a:lnTo>
                  <a:lnTo>
                    <a:pt x="1197355" y="803406"/>
                  </a:lnTo>
                  <a:lnTo>
                    <a:pt x="1203392" y="796097"/>
                  </a:lnTo>
                  <a:lnTo>
                    <a:pt x="1209431" y="789422"/>
                  </a:lnTo>
                  <a:lnTo>
                    <a:pt x="1220235" y="777981"/>
                  </a:lnTo>
                  <a:lnTo>
                    <a:pt x="1234535" y="770671"/>
                  </a:lnTo>
                  <a:lnTo>
                    <a:pt x="1250425" y="762725"/>
                  </a:lnTo>
                  <a:lnTo>
                    <a:pt x="1267267" y="755416"/>
                  </a:lnTo>
                  <a:lnTo>
                    <a:pt x="1285381" y="747470"/>
                  </a:lnTo>
                  <a:lnTo>
                    <a:pt x="1303812" y="740160"/>
                  </a:lnTo>
                  <a:lnTo>
                    <a:pt x="1322879" y="732850"/>
                  </a:lnTo>
                  <a:lnTo>
                    <a:pt x="1342264" y="725223"/>
                  </a:lnTo>
                  <a:lnTo>
                    <a:pt x="1361967" y="718231"/>
                  </a:lnTo>
                  <a:lnTo>
                    <a:pt x="1399783" y="704882"/>
                  </a:lnTo>
                  <a:lnTo>
                    <a:pt x="1435057" y="693441"/>
                  </a:lnTo>
                  <a:lnTo>
                    <a:pt x="1466200" y="683270"/>
                  </a:lnTo>
                  <a:lnTo>
                    <a:pt x="1490670" y="675960"/>
                  </a:lnTo>
                  <a:lnTo>
                    <a:pt x="1495436" y="674371"/>
                  </a:lnTo>
                  <a:lnTo>
                    <a:pt x="1497978" y="673100"/>
                  </a:lnTo>
                  <a:close/>
                  <a:moveTo>
                    <a:pt x="1652128" y="0"/>
                  </a:moveTo>
                  <a:lnTo>
                    <a:pt x="1664172" y="0"/>
                  </a:lnTo>
                  <a:lnTo>
                    <a:pt x="1676849" y="0"/>
                  </a:lnTo>
                  <a:lnTo>
                    <a:pt x="1689209" y="952"/>
                  </a:lnTo>
                  <a:lnTo>
                    <a:pt x="1700936" y="2856"/>
                  </a:lnTo>
                  <a:lnTo>
                    <a:pt x="1712980" y="5077"/>
                  </a:lnTo>
                  <a:lnTo>
                    <a:pt x="1724072" y="7933"/>
                  </a:lnTo>
                  <a:lnTo>
                    <a:pt x="1735165" y="11424"/>
                  </a:lnTo>
                  <a:lnTo>
                    <a:pt x="1745941" y="15550"/>
                  </a:lnTo>
                  <a:lnTo>
                    <a:pt x="1756083" y="19992"/>
                  </a:lnTo>
                  <a:lnTo>
                    <a:pt x="1766225" y="25387"/>
                  </a:lnTo>
                  <a:lnTo>
                    <a:pt x="1776367" y="31099"/>
                  </a:lnTo>
                  <a:lnTo>
                    <a:pt x="1785558" y="37446"/>
                  </a:lnTo>
                  <a:lnTo>
                    <a:pt x="1794749" y="44110"/>
                  </a:lnTo>
                  <a:lnTo>
                    <a:pt x="1803623" y="51092"/>
                  </a:lnTo>
                  <a:lnTo>
                    <a:pt x="1811864" y="59025"/>
                  </a:lnTo>
                  <a:lnTo>
                    <a:pt x="1820104" y="67276"/>
                  </a:lnTo>
                  <a:lnTo>
                    <a:pt x="1827710" y="75845"/>
                  </a:lnTo>
                  <a:lnTo>
                    <a:pt x="1835317" y="85047"/>
                  </a:lnTo>
                  <a:lnTo>
                    <a:pt x="1841973" y="94250"/>
                  </a:lnTo>
                  <a:lnTo>
                    <a:pt x="1848628" y="104405"/>
                  </a:lnTo>
                  <a:lnTo>
                    <a:pt x="1854967" y="114243"/>
                  </a:lnTo>
                  <a:lnTo>
                    <a:pt x="1860355" y="125032"/>
                  </a:lnTo>
                  <a:lnTo>
                    <a:pt x="1866060" y="135822"/>
                  </a:lnTo>
                  <a:lnTo>
                    <a:pt x="1870814" y="147564"/>
                  </a:lnTo>
                  <a:lnTo>
                    <a:pt x="1875251" y="158988"/>
                  </a:lnTo>
                  <a:lnTo>
                    <a:pt x="1879371" y="170730"/>
                  </a:lnTo>
                  <a:lnTo>
                    <a:pt x="1883174" y="183106"/>
                  </a:lnTo>
                  <a:lnTo>
                    <a:pt x="1886344" y="195800"/>
                  </a:lnTo>
                  <a:lnTo>
                    <a:pt x="1888879" y="208176"/>
                  </a:lnTo>
                  <a:lnTo>
                    <a:pt x="1891098" y="221187"/>
                  </a:lnTo>
                  <a:lnTo>
                    <a:pt x="1892999" y="234833"/>
                  </a:lnTo>
                  <a:lnTo>
                    <a:pt x="1894584" y="248161"/>
                  </a:lnTo>
                  <a:lnTo>
                    <a:pt x="1895535" y="261489"/>
                  </a:lnTo>
                  <a:lnTo>
                    <a:pt x="1901874" y="264028"/>
                  </a:lnTo>
                  <a:lnTo>
                    <a:pt x="1905043" y="265932"/>
                  </a:lnTo>
                  <a:lnTo>
                    <a:pt x="1907578" y="267836"/>
                  </a:lnTo>
                  <a:lnTo>
                    <a:pt x="1910114" y="269740"/>
                  </a:lnTo>
                  <a:lnTo>
                    <a:pt x="1912649" y="271961"/>
                  </a:lnTo>
                  <a:lnTo>
                    <a:pt x="1915185" y="274183"/>
                  </a:lnTo>
                  <a:lnTo>
                    <a:pt x="1917403" y="276722"/>
                  </a:lnTo>
                  <a:lnTo>
                    <a:pt x="1919305" y="279578"/>
                  </a:lnTo>
                  <a:lnTo>
                    <a:pt x="1921207" y="282751"/>
                  </a:lnTo>
                  <a:lnTo>
                    <a:pt x="1923108" y="285924"/>
                  </a:lnTo>
                  <a:lnTo>
                    <a:pt x="1924376" y="289415"/>
                  </a:lnTo>
                  <a:lnTo>
                    <a:pt x="1925644" y="292906"/>
                  </a:lnTo>
                  <a:lnTo>
                    <a:pt x="1926911" y="297031"/>
                  </a:lnTo>
                  <a:lnTo>
                    <a:pt x="1927545" y="301157"/>
                  </a:lnTo>
                  <a:lnTo>
                    <a:pt x="1928179" y="305600"/>
                  </a:lnTo>
                  <a:lnTo>
                    <a:pt x="1928813" y="312581"/>
                  </a:lnTo>
                  <a:lnTo>
                    <a:pt x="1928813" y="320515"/>
                  </a:lnTo>
                  <a:lnTo>
                    <a:pt x="1928179" y="327814"/>
                  </a:lnTo>
                  <a:lnTo>
                    <a:pt x="1927228" y="335747"/>
                  </a:lnTo>
                  <a:lnTo>
                    <a:pt x="1925327" y="343363"/>
                  </a:lnTo>
                  <a:lnTo>
                    <a:pt x="1923425" y="350979"/>
                  </a:lnTo>
                  <a:lnTo>
                    <a:pt x="1920890" y="358596"/>
                  </a:lnTo>
                  <a:lnTo>
                    <a:pt x="1918037" y="365894"/>
                  </a:lnTo>
                  <a:lnTo>
                    <a:pt x="1914551" y="372876"/>
                  </a:lnTo>
                  <a:lnTo>
                    <a:pt x="1910431" y="379540"/>
                  </a:lnTo>
                  <a:lnTo>
                    <a:pt x="1906311" y="385887"/>
                  </a:lnTo>
                  <a:lnTo>
                    <a:pt x="1901557" y="391916"/>
                  </a:lnTo>
                  <a:lnTo>
                    <a:pt x="1896803" y="396994"/>
                  </a:lnTo>
                  <a:lnTo>
                    <a:pt x="1891732" y="401437"/>
                  </a:lnTo>
                  <a:lnTo>
                    <a:pt x="1886027" y="405562"/>
                  </a:lnTo>
                  <a:lnTo>
                    <a:pt x="1880005" y="408418"/>
                  </a:lnTo>
                  <a:lnTo>
                    <a:pt x="1877153" y="419525"/>
                  </a:lnTo>
                  <a:lnTo>
                    <a:pt x="1873666" y="430632"/>
                  </a:lnTo>
                  <a:lnTo>
                    <a:pt x="1870497" y="441422"/>
                  </a:lnTo>
                  <a:lnTo>
                    <a:pt x="1866694" y="452211"/>
                  </a:lnTo>
                  <a:lnTo>
                    <a:pt x="1862890" y="463001"/>
                  </a:lnTo>
                  <a:lnTo>
                    <a:pt x="1859087" y="473473"/>
                  </a:lnTo>
                  <a:lnTo>
                    <a:pt x="1854650" y="483945"/>
                  </a:lnTo>
                  <a:lnTo>
                    <a:pt x="1850213" y="493783"/>
                  </a:lnTo>
                  <a:lnTo>
                    <a:pt x="1845142" y="503938"/>
                  </a:lnTo>
                  <a:lnTo>
                    <a:pt x="1840071" y="513458"/>
                  </a:lnTo>
                  <a:lnTo>
                    <a:pt x="1835000" y="523296"/>
                  </a:lnTo>
                  <a:lnTo>
                    <a:pt x="1828978" y="532181"/>
                  </a:lnTo>
                  <a:lnTo>
                    <a:pt x="1823273" y="541384"/>
                  </a:lnTo>
                  <a:lnTo>
                    <a:pt x="1816935" y="549952"/>
                  </a:lnTo>
                  <a:lnTo>
                    <a:pt x="1810596" y="558203"/>
                  </a:lnTo>
                  <a:lnTo>
                    <a:pt x="1803940" y="566454"/>
                  </a:lnTo>
                  <a:lnTo>
                    <a:pt x="1797285" y="573753"/>
                  </a:lnTo>
                  <a:lnTo>
                    <a:pt x="1790312" y="581052"/>
                  </a:lnTo>
                  <a:lnTo>
                    <a:pt x="1783023" y="588351"/>
                  </a:lnTo>
                  <a:lnTo>
                    <a:pt x="1775416" y="594380"/>
                  </a:lnTo>
                  <a:lnTo>
                    <a:pt x="1767493" y="600727"/>
                  </a:lnTo>
                  <a:lnTo>
                    <a:pt x="1759569" y="606439"/>
                  </a:lnTo>
                  <a:lnTo>
                    <a:pt x="1751012" y="611517"/>
                  </a:lnTo>
                  <a:lnTo>
                    <a:pt x="1742455" y="616594"/>
                  </a:lnTo>
                  <a:lnTo>
                    <a:pt x="1733580" y="620402"/>
                  </a:lnTo>
                  <a:lnTo>
                    <a:pt x="1724389" y="624210"/>
                  </a:lnTo>
                  <a:lnTo>
                    <a:pt x="1715198" y="627701"/>
                  </a:lnTo>
                  <a:lnTo>
                    <a:pt x="1705373" y="630240"/>
                  </a:lnTo>
                  <a:lnTo>
                    <a:pt x="1695865" y="632144"/>
                  </a:lnTo>
                  <a:lnTo>
                    <a:pt x="1685406" y="634048"/>
                  </a:lnTo>
                  <a:lnTo>
                    <a:pt x="1674947" y="634683"/>
                  </a:lnTo>
                  <a:lnTo>
                    <a:pt x="1664172" y="635000"/>
                  </a:lnTo>
                  <a:lnTo>
                    <a:pt x="1654030" y="634683"/>
                  </a:lnTo>
                  <a:lnTo>
                    <a:pt x="1643571" y="634048"/>
                  </a:lnTo>
                  <a:lnTo>
                    <a:pt x="1633429" y="632144"/>
                  </a:lnTo>
                  <a:lnTo>
                    <a:pt x="1623604" y="630240"/>
                  </a:lnTo>
                  <a:lnTo>
                    <a:pt x="1613779" y="627701"/>
                  </a:lnTo>
                  <a:lnTo>
                    <a:pt x="1604588" y="624210"/>
                  </a:lnTo>
                  <a:lnTo>
                    <a:pt x="1595714" y="620402"/>
                  </a:lnTo>
                  <a:lnTo>
                    <a:pt x="1586839" y="616594"/>
                  </a:lnTo>
                  <a:lnTo>
                    <a:pt x="1578282" y="611517"/>
                  </a:lnTo>
                  <a:lnTo>
                    <a:pt x="1569725" y="606757"/>
                  </a:lnTo>
                  <a:lnTo>
                    <a:pt x="1561801" y="600727"/>
                  </a:lnTo>
                  <a:lnTo>
                    <a:pt x="1553878" y="595015"/>
                  </a:lnTo>
                  <a:lnTo>
                    <a:pt x="1546272" y="588668"/>
                  </a:lnTo>
                  <a:lnTo>
                    <a:pt x="1538982" y="581687"/>
                  </a:lnTo>
                  <a:lnTo>
                    <a:pt x="1532009" y="574388"/>
                  </a:lnTo>
                  <a:lnTo>
                    <a:pt x="1525037" y="567089"/>
                  </a:lnTo>
                  <a:lnTo>
                    <a:pt x="1518381" y="558838"/>
                  </a:lnTo>
                  <a:lnTo>
                    <a:pt x="1512359" y="550587"/>
                  </a:lnTo>
                  <a:lnTo>
                    <a:pt x="1506337" y="542019"/>
                  </a:lnTo>
                  <a:lnTo>
                    <a:pt x="1500316" y="533133"/>
                  </a:lnTo>
                  <a:lnTo>
                    <a:pt x="1494928" y="524248"/>
                  </a:lnTo>
                  <a:lnTo>
                    <a:pt x="1489540" y="514728"/>
                  </a:lnTo>
                  <a:lnTo>
                    <a:pt x="1484469" y="504890"/>
                  </a:lnTo>
                  <a:lnTo>
                    <a:pt x="1479715" y="495370"/>
                  </a:lnTo>
                  <a:lnTo>
                    <a:pt x="1474644" y="485215"/>
                  </a:lnTo>
                  <a:lnTo>
                    <a:pt x="1470524" y="475060"/>
                  </a:lnTo>
                  <a:lnTo>
                    <a:pt x="1466086" y="464588"/>
                  </a:lnTo>
                  <a:lnTo>
                    <a:pt x="1462600" y="454115"/>
                  </a:lnTo>
                  <a:lnTo>
                    <a:pt x="1458797" y="443326"/>
                  </a:lnTo>
                  <a:lnTo>
                    <a:pt x="1455311" y="432536"/>
                  </a:lnTo>
                  <a:lnTo>
                    <a:pt x="1452141" y="421429"/>
                  </a:lnTo>
                  <a:lnTo>
                    <a:pt x="1449606" y="410640"/>
                  </a:lnTo>
                  <a:lnTo>
                    <a:pt x="1445803" y="409688"/>
                  </a:lnTo>
                  <a:lnTo>
                    <a:pt x="1442950" y="408101"/>
                  </a:lnTo>
                  <a:lnTo>
                    <a:pt x="1439464" y="406514"/>
                  </a:lnTo>
                  <a:lnTo>
                    <a:pt x="1436611" y="404927"/>
                  </a:lnTo>
                  <a:lnTo>
                    <a:pt x="1433442" y="403023"/>
                  </a:lnTo>
                  <a:lnTo>
                    <a:pt x="1430590" y="400802"/>
                  </a:lnTo>
                  <a:lnTo>
                    <a:pt x="1425202" y="395407"/>
                  </a:lnTo>
                  <a:lnTo>
                    <a:pt x="1419814" y="390012"/>
                  </a:lnTo>
                  <a:lnTo>
                    <a:pt x="1415060" y="383666"/>
                  </a:lnTo>
                  <a:lnTo>
                    <a:pt x="1410623" y="376684"/>
                  </a:lnTo>
                  <a:lnTo>
                    <a:pt x="1406820" y="369385"/>
                  </a:lnTo>
                  <a:lnTo>
                    <a:pt x="1403016" y="361769"/>
                  </a:lnTo>
                  <a:lnTo>
                    <a:pt x="1400164" y="353836"/>
                  </a:lnTo>
                  <a:lnTo>
                    <a:pt x="1397945" y="345585"/>
                  </a:lnTo>
                  <a:lnTo>
                    <a:pt x="1396044" y="337651"/>
                  </a:lnTo>
                  <a:lnTo>
                    <a:pt x="1394776" y="329400"/>
                  </a:lnTo>
                  <a:lnTo>
                    <a:pt x="1394142" y="321149"/>
                  </a:lnTo>
                  <a:lnTo>
                    <a:pt x="1393825" y="313533"/>
                  </a:lnTo>
                  <a:lnTo>
                    <a:pt x="1394776" y="305600"/>
                  </a:lnTo>
                  <a:lnTo>
                    <a:pt x="1395410" y="300840"/>
                  </a:lnTo>
                  <a:lnTo>
                    <a:pt x="1396044" y="296079"/>
                  </a:lnTo>
                  <a:lnTo>
                    <a:pt x="1397629" y="291637"/>
                  </a:lnTo>
                  <a:lnTo>
                    <a:pt x="1399213" y="287511"/>
                  </a:lnTo>
                  <a:lnTo>
                    <a:pt x="1400481" y="283703"/>
                  </a:lnTo>
                  <a:lnTo>
                    <a:pt x="1402699" y="280212"/>
                  </a:lnTo>
                  <a:lnTo>
                    <a:pt x="1404918" y="277039"/>
                  </a:lnTo>
                  <a:lnTo>
                    <a:pt x="1407136" y="274500"/>
                  </a:lnTo>
                  <a:lnTo>
                    <a:pt x="1409989" y="271327"/>
                  </a:lnTo>
                  <a:lnTo>
                    <a:pt x="1412841" y="269105"/>
                  </a:lnTo>
                  <a:lnTo>
                    <a:pt x="1415694" y="266884"/>
                  </a:lnTo>
                  <a:lnTo>
                    <a:pt x="1419180" y="265297"/>
                  </a:lnTo>
                  <a:lnTo>
                    <a:pt x="1422349" y="263393"/>
                  </a:lnTo>
                  <a:lnTo>
                    <a:pt x="1425836" y="261807"/>
                  </a:lnTo>
                  <a:lnTo>
                    <a:pt x="1429639" y="260537"/>
                  </a:lnTo>
                  <a:lnTo>
                    <a:pt x="1433125" y="259585"/>
                  </a:lnTo>
                  <a:lnTo>
                    <a:pt x="1434393" y="246257"/>
                  </a:lnTo>
                  <a:lnTo>
                    <a:pt x="1435661" y="232928"/>
                  </a:lnTo>
                  <a:lnTo>
                    <a:pt x="1437562" y="219600"/>
                  </a:lnTo>
                  <a:lnTo>
                    <a:pt x="1439781" y="206907"/>
                  </a:lnTo>
                  <a:lnTo>
                    <a:pt x="1442950" y="194213"/>
                  </a:lnTo>
                  <a:lnTo>
                    <a:pt x="1446120" y="181519"/>
                  </a:lnTo>
                  <a:lnTo>
                    <a:pt x="1449923" y="169778"/>
                  </a:lnTo>
                  <a:lnTo>
                    <a:pt x="1454043" y="157719"/>
                  </a:lnTo>
                  <a:lnTo>
                    <a:pt x="1458480" y="146294"/>
                  </a:lnTo>
                  <a:lnTo>
                    <a:pt x="1463234" y="134870"/>
                  </a:lnTo>
                  <a:lnTo>
                    <a:pt x="1468939" y="124080"/>
                  </a:lnTo>
                  <a:lnTo>
                    <a:pt x="1474327" y="113608"/>
                  </a:lnTo>
                  <a:lnTo>
                    <a:pt x="1480666" y="103136"/>
                  </a:lnTo>
                  <a:lnTo>
                    <a:pt x="1487321" y="93616"/>
                  </a:lnTo>
                  <a:lnTo>
                    <a:pt x="1494294" y="84413"/>
                  </a:lnTo>
                  <a:lnTo>
                    <a:pt x="1501583" y="75527"/>
                  </a:lnTo>
                  <a:lnTo>
                    <a:pt x="1509190" y="66959"/>
                  </a:lnTo>
                  <a:lnTo>
                    <a:pt x="1517430" y="58708"/>
                  </a:lnTo>
                  <a:lnTo>
                    <a:pt x="1525671" y="50775"/>
                  </a:lnTo>
                  <a:lnTo>
                    <a:pt x="1534545" y="43793"/>
                  </a:lnTo>
                  <a:lnTo>
                    <a:pt x="1543736" y="37129"/>
                  </a:lnTo>
                  <a:lnTo>
                    <a:pt x="1552927" y="30782"/>
                  </a:lnTo>
                  <a:lnTo>
                    <a:pt x="1562752" y="25387"/>
                  </a:lnTo>
                  <a:lnTo>
                    <a:pt x="1572894" y="19992"/>
                  </a:lnTo>
                  <a:lnTo>
                    <a:pt x="1583353" y="15232"/>
                  </a:lnTo>
                  <a:lnTo>
                    <a:pt x="1594129" y="11424"/>
                  </a:lnTo>
                  <a:lnTo>
                    <a:pt x="1604905" y="7933"/>
                  </a:lnTo>
                  <a:lnTo>
                    <a:pt x="1616314" y="5077"/>
                  </a:lnTo>
                  <a:lnTo>
                    <a:pt x="1628041" y="2539"/>
                  </a:lnTo>
                  <a:lnTo>
                    <a:pt x="1639767" y="952"/>
                  </a:lnTo>
                  <a:lnTo>
                    <a:pt x="165212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" name="天安门"/>
            <p:cNvSpPr>
              <a:spLocks noChangeArrowheads="1"/>
            </p:cNvSpPr>
            <p:nvPr/>
          </p:nvSpPr>
          <p:spPr bwMode="auto">
            <a:xfrm>
              <a:off x="7848313" y="4095689"/>
              <a:ext cx="337133" cy="337185"/>
            </a:xfrm>
            <a:custGeom>
              <a:avLst/>
              <a:gdLst>
                <a:gd name="T0" fmla="*/ 1384420 w 2017713"/>
                <a:gd name="T1" fmla="*/ 766403 h 833437"/>
                <a:gd name="T2" fmla="*/ 1211046 w 2017713"/>
                <a:gd name="T3" fmla="*/ 640721 h 833437"/>
                <a:gd name="T4" fmla="*/ 747255 w 2017713"/>
                <a:gd name="T5" fmla="*/ 607423 h 833437"/>
                <a:gd name="T6" fmla="*/ 242309 w 2017713"/>
                <a:gd name="T7" fmla="*/ 766403 h 833437"/>
                <a:gd name="T8" fmla="*/ 983227 w 2017713"/>
                <a:gd name="T9" fmla="*/ 343456 h 833437"/>
                <a:gd name="T10" fmla="*/ 1290923 w 2017713"/>
                <a:gd name="T11" fmla="*/ 57992 h 833437"/>
                <a:gd name="T12" fmla="*/ 1311787 w 2017713"/>
                <a:gd name="T13" fmla="*/ 23247 h 833437"/>
                <a:gd name="T14" fmla="*/ 1351795 w 2017713"/>
                <a:gd name="T15" fmla="*/ 36246 h 833437"/>
                <a:gd name="T16" fmla="*/ 1657356 w 2017713"/>
                <a:gd name="T17" fmla="*/ 288462 h 833437"/>
                <a:gd name="T18" fmla="*/ 1679602 w 2017713"/>
                <a:gd name="T19" fmla="*/ 272465 h 833437"/>
                <a:gd name="T20" fmla="*/ 1682852 w 2017713"/>
                <a:gd name="T21" fmla="*/ 289213 h 833437"/>
                <a:gd name="T22" fmla="*/ 1699848 w 2017713"/>
                <a:gd name="T23" fmla="*/ 287463 h 833437"/>
                <a:gd name="T24" fmla="*/ 1710846 w 2017713"/>
                <a:gd name="T25" fmla="*/ 298461 h 833437"/>
                <a:gd name="T26" fmla="*/ 1727842 w 2017713"/>
                <a:gd name="T27" fmla="*/ 291711 h 833437"/>
                <a:gd name="T28" fmla="*/ 1741589 w 2017713"/>
                <a:gd name="T29" fmla="*/ 296211 h 833437"/>
                <a:gd name="T30" fmla="*/ 1756586 w 2017713"/>
                <a:gd name="T31" fmla="*/ 303710 h 833437"/>
                <a:gd name="T32" fmla="*/ 1775333 w 2017713"/>
                <a:gd name="T33" fmla="*/ 297961 h 833437"/>
                <a:gd name="T34" fmla="*/ 1790079 w 2017713"/>
                <a:gd name="T35" fmla="*/ 298211 h 833437"/>
                <a:gd name="T36" fmla="*/ 1798327 w 2017713"/>
                <a:gd name="T37" fmla="*/ 302710 h 833437"/>
                <a:gd name="T38" fmla="*/ 1806827 w 2017713"/>
                <a:gd name="T39" fmla="*/ 305461 h 833437"/>
                <a:gd name="T40" fmla="*/ 1806326 w 2017713"/>
                <a:gd name="T41" fmla="*/ 335206 h 833437"/>
                <a:gd name="T42" fmla="*/ 1758615 w 2017713"/>
                <a:gd name="T43" fmla="*/ 442693 h 833437"/>
                <a:gd name="T44" fmla="*/ 1776851 w 2017713"/>
                <a:gd name="T45" fmla="*/ 442193 h 833437"/>
                <a:gd name="T46" fmla="*/ 1780848 w 2017713"/>
                <a:gd name="T47" fmla="*/ 451442 h 833437"/>
                <a:gd name="T48" fmla="*/ 1793588 w 2017713"/>
                <a:gd name="T49" fmla="*/ 459190 h 833437"/>
                <a:gd name="T50" fmla="*/ 1811824 w 2017713"/>
                <a:gd name="T51" fmla="*/ 459941 h 833437"/>
                <a:gd name="T52" fmla="*/ 1827061 w 2017713"/>
                <a:gd name="T53" fmla="*/ 460191 h 833437"/>
                <a:gd name="T54" fmla="*/ 1837303 w 2017713"/>
                <a:gd name="T55" fmla="*/ 466440 h 833437"/>
                <a:gd name="T56" fmla="*/ 1856788 w 2017713"/>
                <a:gd name="T57" fmla="*/ 465940 h 833437"/>
                <a:gd name="T58" fmla="*/ 1874524 w 2017713"/>
                <a:gd name="T59" fmla="*/ 465440 h 833437"/>
                <a:gd name="T60" fmla="*/ 1886515 w 2017713"/>
                <a:gd name="T61" fmla="*/ 467190 h 833437"/>
                <a:gd name="T62" fmla="*/ 1895757 w 2017713"/>
                <a:gd name="T63" fmla="*/ 468939 h 833437"/>
                <a:gd name="T64" fmla="*/ 1901503 w 2017713"/>
                <a:gd name="T65" fmla="*/ 478938 h 833437"/>
                <a:gd name="T66" fmla="*/ 1901003 w 2017713"/>
                <a:gd name="T67" fmla="*/ 506685 h 833437"/>
                <a:gd name="T68" fmla="*/ 84933 w 2017713"/>
                <a:gd name="T69" fmla="*/ 547429 h 833437"/>
                <a:gd name="T70" fmla="*/ 8743 w 2017713"/>
                <a:gd name="T71" fmla="*/ 498685 h 833437"/>
                <a:gd name="T72" fmla="*/ 1998 w 2017713"/>
                <a:gd name="T73" fmla="*/ 468440 h 833437"/>
                <a:gd name="T74" fmla="*/ 16487 w 2017713"/>
                <a:gd name="T75" fmla="*/ 468189 h 833437"/>
                <a:gd name="T76" fmla="*/ 23731 w 2017713"/>
                <a:gd name="T77" fmla="*/ 467190 h 833437"/>
                <a:gd name="T78" fmla="*/ 39469 w 2017713"/>
                <a:gd name="T79" fmla="*/ 471689 h 833437"/>
                <a:gd name="T80" fmla="*/ 56456 w 2017713"/>
                <a:gd name="T81" fmla="*/ 464441 h 833437"/>
                <a:gd name="T82" fmla="*/ 69195 w 2017713"/>
                <a:gd name="T83" fmla="*/ 459690 h 833437"/>
                <a:gd name="T84" fmla="*/ 86932 w 2017713"/>
                <a:gd name="T85" fmla="*/ 465190 h 833437"/>
                <a:gd name="T86" fmla="*/ 100171 w 2017713"/>
                <a:gd name="T87" fmla="*/ 458191 h 833437"/>
                <a:gd name="T88" fmla="*/ 114660 w 2017713"/>
                <a:gd name="T89" fmla="*/ 456441 h 833437"/>
                <a:gd name="T90" fmla="*/ 134394 w 2017713"/>
                <a:gd name="T91" fmla="*/ 456691 h 833437"/>
                <a:gd name="T92" fmla="*/ 131647 w 2017713"/>
                <a:gd name="T93" fmla="*/ 438443 h 833437"/>
                <a:gd name="T94" fmla="*/ 188906 w 2017713"/>
                <a:gd name="T95" fmla="*/ 400948 h 833437"/>
                <a:gd name="T96" fmla="*/ 103174 w 2017713"/>
                <a:gd name="T97" fmla="*/ 327207 h 833437"/>
                <a:gd name="T98" fmla="*/ 100424 w 2017713"/>
                <a:gd name="T99" fmla="*/ 303710 h 833437"/>
                <a:gd name="T100" fmla="*/ 111672 w 2017713"/>
                <a:gd name="T101" fmla="*/ 306210 h 833437"/>
                <a:gd name="T102" fmla="*/ 122919 w 2017713"/>
                <a:gd name="T103" fmla="*/ 304960 h 833437"/>
                <a:gd name="T104" fmla="*/ 140915 w 2017713"/>
                <a:gd name="T105" fmla="*/ 304211 h 833437"/>
                <a:gd name="T106" fmla="*/ 149664 w 2017713"/>
                <a:gd name="T107" fmla="*/ 295712 h 833437"/>
                <a:gd name="T108" fmla="*/ 169660 w 2017713"/>
                <a:gd name="T109" fmla="*/ 298961 h 833437"/>
                <a:gd name="T110" fmla="*/ 186157 w 2017713"/>
                <a:gd name="T111" fmla="*/ 296962 h 833437"/>
                <a:gd name="T112" fmla="*/ 194405 w 2017713"/>
                <a:gd name="T113" fmla="*/ 290462 h 833437"/>
                <a:gd name="T114" fmla="*/ 219150 w 2017713"/>
                <a:gd name="T115" fmla="*/ 293462 h 833437"/>
                <a:gd name="T116" fmla="*/ 222899 w 2017713"/>
                <a:gd name="T117" fmla="*/ 282463 h 833437"/>
                <a:gd name="T118" fmla="*/ 232897 w 2017713"/>
                <a:gd name="T119" fmla="*/ 278713 h 833437"/>
                <a:gd name="T120" fmla="*/ 436856 w 2017713"/>
                <a:gd name="T121" fmla="*/ 198474 h 833437"/>
                <a:gd name="T122" fmla="*/ 572879 w 2017713"/>
                <a:gd name="T123" fmla="*/ 3999 h 833437"/>
                <a:gd name="T124" fmla="*/ 600202 w 2017713"/>
                <a:gd name="T125" fmla="*/ 1250 h 8334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017713" h="833437">
                  <a:moveTo>
                    <a:pt x="1816994" y="642937"/>
                  </a:moveTo>
                  <a:lnTo>
                    <a:pt x="1816994" y="643997"/>
                  </a:lnTo>
                  <a:lnTo>
                    <a:pt x="1807968" y="644792"/>
                  </a:lnTo>
                  <a:lnTo>
                    <a:pt x="1807968" y="652212"/>
                  </a:lnTo>
                  <a:lnTo>
                    <a:pt x="1787525" y="678182"/>
                  </a:lnTo>
                  <a:lnTo>
                    <a:pt x="1790446" y="811212"/>
                  </a:lnTo>
                  <a:lnTo>
                    <a:pt x="1799472" y="811212"/>
                  </a:lnTo>
                  <a:lnTo>
                    <a:pt x="1825225" y="811212"/>
                  </a:lnTo>
                  <a:lnTo>
                    <a:pt x="1827614" y="811212"/>
                  </a:lnTo>
                  <a:lnTo>
                    <a:pt x="1853101" y="811212"/>
                  </a:lnTo>
                  <a:lnTo>
                    <a:pt x="1862127" y="811212"/>
                  </a:lnTo>
                  <a:lnTo>
                    <a:pt x="1865313" y="678182"/>
                  </a:lnTo>
                  <a:lnTo>
                    <a:pt x="1845136" y="652212"/>
                  </a:lnTo>
                  <a:lnTo>
                    <a:pt x="1845136" y="644792"/>
                  </a:lnTo>
                  <a:lnTo>
                    <a:pt x="1835844" y="643997"/>
                  </a:lnTo>
                  <a:lnTo>
                    <a:pt x="1836110" y="642937"/>
                  </a:lnTo>
                  <a:lnTo>
                    <a:pt x="1826552" y="643467"/>
                  </a:lnTo>
                  <a:lnTo>
                    <a:pt x="1816994" y="642937"/>
                  </a:lnTo>
                  <a:close/>
                  <a:moveTo>
                    <a:pt x="1682222" y="642937"/>
                  </a:moveTo>
                  <a:lnTo>
                    <a:pt x="1682486" y="643997"/>
                  </a:lnTo>
                  <a:lnTo>
                    <a:pt x="1665553" y="644792"/>
                  </a:lnTo>
                  <a:lnTo>
                    <a:pt x="1665553" y="652212"/>
                  </a:lnTo>
                  <a:lnTo>
                    <a:pt x="1627188" y="678182"/>
                  </a:lnTo>
                  <a:lnTo>
                    <a:pt x="1633009" y="811212"/>
                  </a:lnTo>
                  <a:lnTo>
                    <a:pt x="1650207" y="811212"/>
                  </a:lnTo>
                  <a:lnTo>
                    <a:pt x="1697832" y="811212"/>
                  </a:lnTo>
                  <a:lnTo>
                    <a:pt x="1702594" y="811212"/>
                  </a:lnTo>
                  <a:lnTo>
                    <a:pt x="1750484" y="811212"/>
                  </a:lnTo>
                  <a:lnTo>
                    <a:pt x="1767417" y="811212"/>
                  </a:lnTo>
                  <a:lnTo>
                    <a:pt x="1773238" y="678182"/>
                  </a:lnTo>
                  <a:lnTo>
                    <a:pt x="1734874" y="652212"/>
                  </a:lnTo>
                  <a:lnTo>
                    <a:pt x="1734874" y="644792"/>
                  </a:lnTo>
                  <a:lnTo>
                    <a:pt x="1717940" y="643997"/>
                  </a:lnTo>
                  <a:lnTo>
                    <a:pt x="1718205" y="642937"/>
                  </a:lnTo>
                  <a:lnTo>
                    <a:pt x="1700478" y="643467"/>
                  </a:lnTo>
                  <a:lnTo>
                    <a:pt x="1682222" y="642937"/>
                  </a:lnTo>
                  <a:close/>
                  <a:moveTo>
                    <a:pt x="1515368" y="642937"/>
                  </a:moveTo>
                  <a:lnTo>
                    <a:pt x="1515633" y="643997"/>
                  </a:lnTo>
                  <a:lnTo>
                    <a:pt x="1498669" y="644792"/>
                  </a:lnTo>
                  <a:lnTo>
                    <a:pt x="1498669" y="652212"/>
                  </a:lnTo>
                  <a:lnTo>
                    <a:pt x="1460500" y="678182"/>
                  </a:lnTo>
                  <a:lnTo>
                    <a:pt x="1466332" y="811212"/>
                  </a:lnTo>
                  <a:lnTo>
                    <a:pt x="1483296" y="811212"/>
                  </a:lnTo>
                  <a:lnTo>
                    <a:pt x="1531272" y="811212"/>
                  </a:lnTo>
                  <a:lnTo>
                    <a:pt x="1535778" y="811212"/>
                  </a:lnTo>
                  <a:lnTo>
                    <a:pt x="1583755" y="811212"/>
                  </a:lnTo>
                  <a:lnTo>
                    <a:pt x="1600719" y="811212"/>
                  </a:lnTo>
                  <a:lnTo>
                    <a:pt x="1606550" y="678182"/>
                  </a:lnTo>
                  <a:lnTo>
                    <a:pt x="1568381" y="652212"/>
                  </a:lnTo>
                  <a:lnTo>
                    <a:pt x="1568381" y="644792"/>
                  </a:lnTo>
                  <a:lnTo>
                    <a:pt x="1551417" y="643997"/>
                  </a:lnTo>
                  <a:lnTo>
                    <a:pt x="1551682" y="642937"/>
                  </a:lnTo>
                  <a:lnTo>
                    <a:pt x="1533658" y="643467"/>
                  </a:lnTo>
                  <a:lnTo>
                    <a:pt x="1515368" y="642937"/>
                  </a:lnTo>
                  <a:close/>
                  <a:moveTo>
                    <a:pt x="1361547" y="642937"/>
                  </a:moveTo>
                  <a:lnTo>
                    <a:pt x="1361811" y="643997"/>
                  </a:lnTo>
                  <a:lnTo>
                    <a:pt x="1344878" y="644792"/>
                  </a:lnTo>
                  <a:lnTo>
                    <a:pt x="1344878" y="652212"/>
                  </a:lnTo>
                  <a:lnTo>
                    <a:pt x="1306513" y="678182"/>
                  </a:lnTo>
                  <a:lnTo>
                    <a:pt x="1312334" y="811212"/>
                  </a:lnTo>
                  <a:lnTo>
                    <a:pt x="1329267" y="811212"/>
                  </a:lnTo>
                  <a:lnTo>
                    <a:pt x="1377157" y="811212"/>
                  </a:lnTo>
                  <a:lnTo>
                    <a:pt x="1381919" y="811212"/>
                  </a:lnTo>
                  <a:lnTo>
                    <a:pt x="1429544" y="811212"/>
                  </a:lnTo>
                  <a:lnTo>
                    <a:pt x="1446742" y="811212"/>
                  </a:lnTo>
                  <a:lnTo>
                    <a:pt x="1452563" y="678182"/>
                  </a:lnTo>
                  <a:lnTo>
                    <a:pt x="1414199" y="652212"/>
                  </a:lnTo>
                  <a:lnTo>
                    <a:pt x="1414199" y="644792"/>
                  </a:lnTo>
                  <a:lnTo>
                    <a:pt x="1397265" y="643997"/>
                  </a:lnTo>
                  <a:lnTo>
                    <a:pt x="1397530" y="642937"/>
                  </a:lnTo>
                  <a:lnTo>
                    <a:pt x="1379803" y="643467"/>
                  </a:lnTo>
                  <a:lnTo>
                    <a:pt x="1361547" y="642937"/>
                  </a:lnTo>
                  <a:close/>
                  <a:moveTo>
                    <a:pt x="1191518" y="642937"/>
                  </a:moveTo>
                  <a:lnTo>
                    <a:pt x="1191783" y="643997"/>
                  </a:lnTo>
                  <a:lnTo>
                    <a:pt x="1174819" y="644792"/>
                  </a:lnTo>
                  <a:lnTo>
                    <a:pt x="1174819" y="652212"/>
                  </a:lnTo>
                  <a:lnTo>
                    <a:pt x="1136650" y="678182"/>
                  </a:lnTo>
                  <a:lnTo>
                    <a:pt x="1142747" y="811212"/>
                  </a:lnTo>
                  <a:lnTo>
                    <a:pt x="1159446" y="811212"/>
                  </a:lnTo>
                  <a:lnTo>
                    <a:pt x="1207422" y="811212"/>
                  </a:lnTo>
                  <a:lnTo>
                    <a:pt x="1211928" y="811212"/>
                  </a:lnTo>
                  <a:lnTo>
                    <a:pt x="1260170" y="811212"/>
                  </a:lnTo>
                  <a:lnTo>
                    <a:pt x="1276869" y="811212"/>
                  </a:lnTo>
                  <a:lnTo>
                    <a:pt x="1282700" y="678182"/>
                  </a:lnTo>
                  <a:lnTo>
                    <a:pt x="1244531" y="652212"/>
                  </a:lnTo>
                  <a:lnTo>
                    <a:pt x="1244531" y="644792"/>
                  </a:lnTo>
                  <a:lnTo>
                    <a:pt x="1227302" y="643997"/>
                  </a:lnTo>
                  <a:lnTo>
                    <a:pt x="1227832" y="642937"/>
                  </a:lnTo>
                  <a:lnTo>
                    <a:pt x="1209808" y="643467"/>
                  </a:lnTo>
                  <a:lnTo>
                    <a:pt x="1191518" y="642937"/>
                  </a:lnTo>
                  <a:close/>
                  <a:moveTo>
                    <a:pt x="978694" y="642937"/>
                  </a:moveTo>
                  <a:lnTo>
                    <a:pt x="978959" y="643997"/>
                  </a:lnTo>
                  <a:lnTo>
                    <a:pt x="952765" y="644792"/>
                  </a:lnTo>
                  <a:lnTo>
                    <a:pt x="952765" y="652212"/>
                  </a:lnTo>
                  <a:lnTo>
                    <a:pt x="893763" y="678182"/>
                  </a:lnTo>
                  <a:lnTo>
                    <a:pt x="903024" y="811212"/>
                  </a:lnTo>
                  <a:lnTo>
                    <a:pt x="928688" y="811212"/>
                  </a:lnTo>
                  <a:lnTo>
                    <a:pt x="1002772" y="811212"/>
                  </a:lnTo>
                  <a:lnTo>
                    <a:pt x="1010180" y="811212"/>
                  </a:lnTo>
                  <a:lnTo>
                    <a:pt x="1084263" y="811212"/>
                  </a:lnTo>
                  <a:lnTo>
                    <a:pt x="1109928" y="811212"/>
                  </a:lnTo>
                  <a:lnTo>
                    <a:pt x="1119188" y="678182"/>
                  </a:lnTo>
                  <a:lnTo>
                    <a:pt x="1060186" y="652212"/>
                  </a:lnTo>
                  <a:lnTo>
                    <a:pt x="1060186" y="644792"/>
                  </a:lnTo>
                  <a:lnTo>
                    <a:pt x="1033992" y="643997"/>
                  </a:lnTo>
                  <a:lnTo>
                    <a:pt x="1034257" y="642937"/>
                  </a:lnTo>
                  <a:lnTo>
                    <a:pt x="1006476" y="643467"/>
                  </a:lnTo>
                  <a:lnTo>
                    <a:pt x="978694" y="642937"/>
                  </a:lnTo>
                  <a:close/>
                  <a:moveTo>
                    <a:pt x="791468" y="642937"/>
                  </a:moveTo>
                  <a:lnTo>
                    <a:pt x="791999" y="643997"/>
                  </a:lnTo>
                  <a:lnTo>
                    <a:pt x="774769" y="644792"/>
                  </a:lnTo>
                  <a:lnTo>
                    <a:pt x="774769" y="652212"/>
                  </a:lnTo>
                  <a:lnTo>
                    <a:pt x="736600" y="678182"/>
                  </a:lnTo>
                  <a:lnTo>
                    <a:pt x="742432" y="811212"/>
                  </a:lnTo>
                  <a:lnTo>
                    <a:pt x="759131" y="811212"/>
                  </a:lnTo>
                  <a:lnTo>
                    <a:pt x="807107" y="811212"/>
                  </a:lnTo>
                  <a:lnTo>
                    <a:pt x="811878" y="811212"/>
                  </a:lnTo>
                  <a:lnTo>
                    <a:pt x="859855" y="811212"/>
                  </a:lnTo>
                  <a:lnTo>
                    <a:pt x="876554" y="811212"/>
                  </a:lnTo>
                  <a:lnTo>
                    <a:pt x="882650" y="678182"/>
                  </a:lnTo>
                  <a:lnTo>
                    <a:pt x="844481" y="652212"/>
                  </a:lnTo>
                  <a:lnTo>
                    <a:pt x="844481" y="644792"/>
                  </a:lnTo>
                  <a:lnTo>
                    <a:pt x="827517" y="643997"/>
                  </a:lnTo>
                  <a:lnTo>
                    <a:pt x="827517" y="642937"/>
                  </a:lnTo>
                  <a:lnTo>
                    <a:pt x="809493" y="643467"/>
                  </a:lnTo>
                  <a:lnTo>
                    <a:pt x="791468" y="642937"/>
                  </a:lnTo>
                  <a:close/>
                  <a:moveTo>
                    <a:pt x="628122" y="642937"/>
                  </a:moveTo>
                  <a:lnTo>
                    <a:pt x="628386" y="643997"/>
                  </a:lnTo>
                  <a:lnTo>
                    <a:pt x="611453" y="644792"/>
                  </a:lnTo>
                  <a:lnTo>
                    <a:pt x="611453" y="652212"/>
                  </a:lnTo>
                  <a:lnTo>
                    <a:pt x="573088" y="678182"/>
                  </a:lnTo>
                  <a:lnTo>
                    <a:pt x="578909" y="811212"/>
                  </a:lnTo>
                  <a:lnTo>
                    <a:pt x="595578" y="811212"/>
                  </a:lnTo>
                  <a:lnTo>
                    <a:pt x="643732" y="811212"/>
                  </a:lnTo>
                  <a:lnTo>
                    <a:pt x="648494" y="811212"/>
                  </a:lnTo>
                  <a:lnTo>
                    <a:pt x="696384" y="811212"/>
                  </a:lnTo>
                  <a:lnTo>
                    <a:pt x="712788" y="811212"/>
                  </a:lnTo>
                  <a:lnTo>
                    <a:pt x="719138" y="678182"/>
                  </a:lnTo>
                  <a:lnTo>
                    <a:pt x="680774" y="652212"/>
                  </a:lnTo>
                  <a:lnTo>
                    <a:pt x="680774" y="644792"/>
                  </a:lnTo>
                  <a:lnTo>
                    <a:pt x="663840" y="643997"/>
                  </a:lnTo>
                  <a:lnTo>
                    <a:pt x="663840" y="642937"/>
                  </a:lnTo>
                  <a:lnTo>
                    <a:pt x="645849" y="643467"/>
                  </a:lnTo>
                  <a:lnTo>
                    <a:pt x="628122" y="642937"/>
                  </a:lnTo>
                  <a:close/>
                  <a:moveTo>
                    <a:pt x="469206" y="642937"/>
                  </a:moveTo>
                  <a:lnTo>
                    <a:pt x="469471" y="643997"/>
                  </a:lnTo>
                  <a:lnTo>
                    <a:pt x="452507" y="644792"/>
                  </a:lnTo>
                  <a:lnTo>
                    <a:pt x="452507" y="652212"/>
                  </a:lnTo>
                  <a:lnTo>
                    <a:pt x="414338" y="678182"/>
                  </a:lnTo>
                  <a:lnTo>
                    <a:pt x="420170" y="811212"/>
                  </a:lnTo>
                  <a:lnTo>
                    <a:pt x="436869" y="811212"/>
                  </a:lnTo>
                  <a:lnTo>
                    <a:pt x="485110" y="811212"/>
                  </a:lnTo>
                  <a:lnTo>
                    <a:pt x="489616" y="811212"/>
                  </a:lnTo>
                  <a:lnTo>
                    <a:pt x="537593" y="811212"/>
                  </a:lnTo>
                  <a:lnTo>
                    <a:pt x="554292" y="811212"/>
                  </a:lnTo>
                  <a:lnTo>
                    <a:pt x="560388" y="678182"/>
                  </a:lnTo>
                  <a:lnTo>
                    <a:pt x="522219" y="652212"/>
                  </a:lnTo>
                  <a:lnTo>
                    <a:pt x="522219" y="644792"/>
                  </a:lnTo>
                  <a:lnTo>
                    <a:pt x="505255" y="643997"/>
                  </a:lnTo>
                  <a:lnTo>
                    <a:pt x="505255" y="642937"/>
                  </a:lnTo>
                  <a:lnTo>
                    <a:pt x="487231" y="643467"/>
                  </a:lnTo>
                  <a:lnTo>
                    <a:pt x="469206" y="642937"/>
                  </a:lnTo>
                  <a:close/>
                  <a:moveTo>
                    <a:pt x="305859" y="642937"/>
                  </a:moveTo>
                  <a:lnTo>
                    <a:pt x="306123" y="643997"/>
                  </a:lnTo>
                  <a:lnTo>
                    <a:pt x="289190" y="644792"/>
                  </a:lnTo>
                  <a:lnTo>
                    <a:pt x="289190" y="652212"/>
                  </a:lnTo>
                  <a:lnTo>
                    <a:pt x="250825" y="678182"/>
                  </a:lnTo>
                  <a:lnTo>
                    <a:pt x="256646" y="811212"/>
                  </a:lnTo>
                  <a:lnTo>
                    <a:pt x="273315" y="811212"/>
                  </a:lnTo>
                  <a:lnTo>
                    <a:pt x="321469" y="811212"/>
                  </a:lnTo>
                  <a:lnTo>
                    <a:pt x="326231" y="811212"/>
                  </a:lnTo>
                  <a:lnTo>
                    <a:pt x="373856" y="811212"/>
                  </a:lnTo>
                  <a:lnTo>
                    <a:pt x="391054" y="811212"/>
                  </a:lnTo>
                  <a:lnTo>
                    <a:pt x="396875" y="678182"/>
                  </a:lnTo>
                  <a:lnTo>
                    <a:pt x="358511" y="652212"/>
                  </a:lnTo>
                  <a:lnTo>
                    <a:pt x="358511" y="644792"/>
                  </a:lnTo>
                  <a:lnTo>
                    <a:pt x="341577" y="643997"/>
                  </a:lnTo>
                  <a:lnTo>
                    <a:pt x="341577" y="642937"/>
                  </a:lnTo>
                  <a:lnTo>
                    <a:pt x="323586" y="643467"/>
                  </a:lnTo>
                  <a:lnTo>
                    <a:pt x="305859" y="642937"/>
                  </a:lnTo>
                  <a:close/>
                  <a:moveTo>
                    <a:pt x="180182" y="642937"/>
                  </a:moveTo>
                  <a:lnTo>
                    <a:pt x="180447" y="643997"/>
                  </a:lnTo>
                  <a:lnTo>
                    <a:pt x="171186" y="644792"/>
                  </a:lnTo>
                  <a:lnTo>
                    <a:pt x="171186" y="652212"/>
                  </a:lnTo>
                  <a:lnTo>
                    <a:pt x="150813" y="678182"/>
                  </a:lnTo>
                  <a:lnTo>
                    <a:pt x="154253" y="811212"/>
                  </a:lnTo>
                  <a:lnTo>
                    <a:pt x="163249" y="811212"/>
                  </a:lnTo>
                  <a:lnTo>
                    <a:pt x="188649" y="811212"/>
                  </a:lnTo>
                  <a:lnTo>
                    <a:pt x="191030" y="811212"/>
                  </a:lnTo>
                  <a:lnTo>
                    <a:pt x="216695" y="811212"/>
                  </a:lnTo>
                  <a:lnTo>
                    <a:pt x="225426" y="811212"/>
                  </a:lnTo>
                  <a:lnTo>
                    <a:pt x="228601" y="678182"/>
                  </a:lnTo>
                  <a:lnTo>
                    <a:pt x="208228" y="652212"/>
                  </a:lnTo>
                  <a:lnTo>
                    <a:pt x="208228" y="644792"/>
                  </a:lnTo>
                  <a:lnTo>
                    <a:pt x="199232" y="643997"/>
                  </a:lnTo>
                  <a:lnTo>
                    <a:pt x="199232" y="642937"/>
                  </a:lnTo>
                  <a:lnTo>
                    <a:pt x="189707" y="643467"/>
                  </a:lnTo>
                  <a:lnTo>
                    <a:pt x="180182" y="642937"/>
                  </a:lnTo>
                  <a:close/>
                  <a:moveTo>
                    <a:pt x="976313" y="363537"/>
                  </a:moveTo>
                  <a:lnTo>
                    <a:pt x="976313" y="395287"/>
                  </a:lnTo>
                  <a:lnTo>
                    <a:pt x="228600" y="395287"/>
                  </a:lnTo>
                  <a:lnTo>
                    <a:pt x="228600" y="431800"/>
                  </a:lnTo>
                  <a:lnTo>
                    <a:pt x="976313" y="431800"/>
                  </a:lnTo>
                  <a:lnTo>
                    <a:pt x="976313" y="455612"/>
                  </a:lnTo>
                  <a:lnTo>
                    <a:pt x="1041401" y="455612"/>
                  </a:lnTo>
                  <a:lnTo>
                    <a:pt x="1041401" y="431800"/>
                  </a:lnTo>
                  <a:lnTo>
                    <a:pt x="1789113" y="431800"/>
                  </a:lnTo>
                  <a:lnTo>
                    <a:pt x="1789113" y="395287"/>
                  </a:lnTo>
                  <a:lnTo>
                    <a:pt x="1041401" y="395287"/>
                  </a:lnTo>
                  <a:lnTo>
                    <a:pt x="1041401" y="363537"/>
                  </a:lnTo>
                  <a:lnTo>
                    <a:pt x="976313" y="363537"/>
                  </a:lnTo>
                  <a:close/>
                  <a:moveTo>
                    <a:pt x="642352" y="0"/>
                  </a:moveTo>
                  <a:lnTo>
                    <a:pt x="644210" y="0"/>
                  </a:lnTo>
                  <a:lnTo>
                    <a:pt x="647397" y="0"/>
                  </a:lnTo>
                  <a:lnTo>
                    <a:pt x="648724" y="529"/>
                  </a:lnTo>
                  <a:lnTo>
                    <a:pt x="650317" y="1058"/>
                  </a:lnTo>
                  <a:lnTo>
                    <a:pt x="651910" y="2116"/>
                  </a:lnTo>
                  <a:lnTo>
                    <a:pt x="653238" y="3175"/>
                  </a:lnTo>
                  <a:lnTo>
                    <a:pt x="654300" y="5027"/>
                  </a:lnTo>
                  <a:lnTo>
                    <a:pt x="655627" y="7408"/>
                  </a:lnTo>
                  <a:lnTo>
                    <a:pt x="656158" y="10054"/>
                  </a:lnTo>
                  <a:lnTo>
                    <a:pt x="656689" y="13229"/>
                  </a:lnTo>
                  <a:lnTo>
                    <a:pt x="656158" y="17198"/>
                  </a:lnTo>
                  <a:lnTo>
                    <a:pt x="655627" y="21696"/>
                  </a:lnTo>
                  <a:lnTo>
                    <a:pt x="654831" y="23283"/>
                  </a:lnTo>
                  <a:lnTo>
                    <a:pt x="652441" y="28310"/>
                  </a:lnTo>
                  <a:lnTo>
                    <a:pt x="651379" y="31221"/>
                  </a:lnTo>
                  <a:lnTo>
                    <a:pt x="650052" y="34925"/>
                  </a:lnTo>
                  <a:lnTo>
                    <a:pt x="649255" y="39158"/>
                  </a:lnTo>
                  <a:lnTo>
                    <a:pt x="648724" y="43392"/>
                  </a:lnTo>
                  <a:lnTo>
                    <a:pt x="648724" y="60060"/>
                  </a:lnTo>
                  <a:lnTo>
                    <a:pt x="650052" y="59796"/>
                  </a:lnTo>
                  <a:lnTo>
                    <a:pt x="651645" y="59796"/>
                  </a:lnTo>
                  <a:lnTo>
                    <a:pt x="653238" y="60325"/>
                  </a:lnTo>
                  <a:lnTo>
                    <a:pt x="655096" y="61383"/>
                  </a:lnTo>
                  <a:lnTo>
                    <a:pt x="655893" y="61913"/>
                  </a:lnTo>
                  <a:lnTo>
                    <a:pt x="656689" y="63235"/>
                  </a:lnTo>
                  <a:lnTo>
                    <a:pt x="657486" y="64294"/>
                  </a:lnTo>
                  <a:lnTo>
                    <a:pt x="657751" y="65881"/>
                  </a:lnTo>
                  <a:lnTo>
                    <a:pt x="658548" y="67733"/>
                  </a:lnTo>
                  <a:lnTo>
                    <a:pt x="658813" y="69850"/>
                  </a:lnTo>
                  <a:lnTo>
                    <a:pt x="651648" y="74611"/>
                  </a:lnTo>
                  <a:lnTo>
                    <a:pt x="882312" y="74611"/>
                  </a:lnTo>
                  <a:lnTo>
                    <a:pt x="1137519" y="74611"/>
                  </a:lnTo>
                  <a:lnTo>
                    <a:pt x="1370560" y="74611"/>
                  </a:lnTo>
                  <a:lnTo>
                    <a:pt x="1363663" y="69850"/>
                  </a:lnTo>
                  <a:lnTo>
                    <a:pt x="1363923" y="67733"/>
                  </a:lnTo>
                  <a:lnTo>
                    <a:pt x="1364183" y="65881"/>
                  </a:lnTo>
                  <a:lnTo>
                    <a:pt x="1364963" y="64294"/>
                  </a:lnTo>
                  <a:lnTo>
                    <a:pt x="1365483" y="63235"/>
                  </a:lnTo>
                  <a:lnTo>
                    <a:pt x="1366263" y="61913"/>
                  </a:lnTo>
                  <a:lnTo>
                    <a:pt x="1367303" y="61383"/>
                  </a:lnTo>
                  <a:lnTo>
                    <a:pt x="1368863" y="60325"/>
                  </a:lnTo>
                  <a:lnTo>
                    <a:pt x="1370683" y="59796"/>
                  </a:lnTo>
                  <a:lnTo>
                    <a:pt x="1371722" y="59796"/>
                  </a:lnTo>
                  <a:lnTo>
                    <a:pt x="1373282" y="60060"/>
                  </a:lnTo>
                  <a:lnTo>
                    <a:pt x="1373282" y="43392"/>
                  </a:lnTo>
                  <a:lnTo>
                    <a:pt x="1372762" y="39158"/>
                  </a:lnTo>
                  <a:lnTo>
                    <a:pt x="1371722" y="34925"/>
                  </a:lnTo>
                  <a:lnTo>
                    <a:pt x="1370943" y="31221"/>
                  </a:lnTo>
                  <a:lnTo>
                    <a:pt x="1369643" y="28310"/>
                  </a:lnTo>
                  <a:lnTo>
                    <a:pt x="1367563" y="23283"/>
                  </a:lnTo>
                  <a:lnTo>
                    <a:pt x="1366783" y="21696"/>
                  </a:lnTo>
                  <a:lnTo>
                    <a:pt x="1366003" y="17198"/>
                  </a:lnTo>
                  <a:lnTo>
                    <a:pt x="1365743" y="13229"/>
                  </a:lnTo>
                  <a:lnTo>
                    <a:pt x="1366003" y="10054"/>
                  </a:lnTo>
                  <a:lnTo>
                    <a:pt x="1366783" y="7408"/>
                  </a:lnTo>
                  <a:lnTo>
                    <a:pt x="1367563" y="5027"/>
                  </a:lnTo>
                  <a:lnTo>
                    <a:pt x="1368863" y="3175"/>
                  </a:lnTo>
                  <a:lnTo>
                    <a:pt x="1370423" y="2116"/>
                  </a:lnTo>
                  <a:lnTo>
                    <a:pt x="1371722" y="1058"/>
                  </a:lnTo>
                  <a:lnTo>
                    <a:pt x="1373282" y="529"/>
                  </a:lnTo>
                  <a:lnTo>
                    <a:pt x="1374842" y="0"/>
                  </a:lnTo>
                  <a:lnTo>
                    <a:pt x="1377702" y="0"/>
                  </a:lnTo>
                  <a:lnTo>
                    <a:pt x="1379782" y="0"/>
                  </a:lnTo>
                  <a:lnTo>
                    <a:pt x="1380562" y="264"/>
                  </a:lnTo>
                  <a:lnTo>
                    <a:pt x="1382641" y="529"/>
                  </a:lnTo>
                  <a:lnTo>
                    <a:pt x="1384461" y="794"/>
                  </a:lnTo>
                  <a:lnTo>
                    <a:pt x="1386021" y="1323"/>
                  </a:lnTo>
                  <a:lnTo>
                    <a:pt x="1387321" y="2381"/>
                  </a:lnTo>
                  <a:lnTo>
                    <a:pt x="1387841" y="3704"/>
                  </a:lnTo>
                  <a:lnTo>
                    <a:pt x="1388361" y="4762"/>
                  </a:lnTo>
                  <a:lnTo>
                    <a:pt x="1388881" y="6085"/>
                  </a:lnTo>
                  <a:lnTo>
                    <a:pt x="1388881" y="7673"/>
                  </a:lnTo>
                  <a:lnTo>
                    <a:pt x="1388361" y="10319"/>
                  </a:lnTo>
                  <a:lnTo>
                    <a:pt x="1387841" y="12435"/>
                  </a:lnTo>
                  <a:lnTo>
                    <a:pt x="1387321" y="15081"/>
                  </a:lnTo>
                  <a:lnTo>
                    <a:pt x="1386801" y="16139"/>
                  </a:lnTo>
                  <a:lnTo>
                    <a:pt x="1386281" y="17198"/>
                  </a:lnTo>
                  <a:lnTo>
                    <a:pt x="1386281" y="18256"/>
                  </a:lnTo>
                  <a:lnTo>
                    <a:pt x="1386281" y="19314"/>
                  </a:lnTo>
                  <a:lnTo>
                    <a:pt x="1387061" y="21431"/>
                  </a:lnTo>
                  <a:lnTo>
                    <a:pt x="1388101" y="23019"/>
                  </a:lnTo>
                  <a:lnTo>
                    <a:pt x="1389401" y="24606"/>
                  </a:lnTo>
                  <a:lnTo>
                    <a:pt x="1390701" y="25664"/>
                  </a:lnTo>
                  <a:lnTo>
                    <a:pt x="1392001" y="26723"/>
                  </a:lnTo>
                  <a:lnTo>
                    <a:pt x="1393040" y="28310"/>
                  </a:lnTo>
                  <a:lnTo>
                    <a:pt x="1393820" y="29104"/>
                  </a:lnTo>
                  <a:lnTo>
                    <a:pt x="1395120" y="29898"/>
                  </a:lnTo>
                  <a:lnTo>
                    <a:pt x="1395640" y="30162"/>
                  </a:lnTo>
                  <a:lnTo>
                    <a:pt x="1396680" y="30162"/>
                  </a:lnTo>
                  <a:lnTo>
                    <a:pt x="1397200" y="29898"/>
                  </a:lnTo>
                  <a:lnTo>
                    <a:pt x="1398500" y="28839"/>
                  </a:lnTo>
                  <a:lnTo>
                    <a:pt x="1399280" y="27252"/>
                  </a:lnTo>
                  <a:lnTo>
                    <a:pt x="1400060" y="25664"/>
                  </a:lnTo>
                  <a:lnTo>
                    <a:pt x="1400320" y="24342"/>
                  </a:lnTo>
                  <a:lnTo>
                    <a:pt x="1400320" y="5027"/>
                  </a:lnTo>
                  <a:lnTo>
                    <a:pt x="1401880" y="3704"/>
                  </a:lnTo>
                  <a:lnTo>
                    <a:pt x="1402920" y="2381"/>
                  </a:lnTo>
                  <a:lnTo>
                    <a:pt x="1404219" y="1323"/>
                  </a:lnTo>
                  <a:lnTo>
                    <a:pt x="1405519" y="794"/>
                  </a:lnTo>
                  <a:lnTo>
                    <a:pt x="1406299" y="264"/>
                  </a:lnTo>
                  <a:lnTo>
                    <a:pt x="1407599" y="264"/>
                  </a:lnTo>
                  <a:lnTo>
                    <a:pt x="1409159" y="529"/>
                  </a:lnTo>
                  <a:lnTo>
                    <a:pt x="1410719" y="1058"/>
                  </a:lnTo>
                  <a:lnTo>
                    <a:pt x="1411759" y="2116"/>
                  </a:lnTo>
                  <a:lnTo>
                    <a:pt x="1412539" y="3175"/>
                  </a:lnTo>
                  <a:lnTo>
                    <a:pt x="1413319" y="3175"/>
                  </a:lnTo>
                  <a:lnTo>
                    <a:pt x="1413579" y="3175"/>
                  </a:lnTo>
                  <a:lnTo>
                    <a:pt x="1414358" y="3704"/>
                  </a:lnTo>
                  <a:lnTo>
                    <a:pt x="1414358" y="4233"/>
                  </a:lnTo>
                  <a:lnTo>
                    <a:pt x="1414618" y="5556"/>
                  </a:lnTo>
                  <a:lnTo>
                    <a:pt x="1414358" y="6879"/>
                  </a:lnTo>
                  <a:lnTo>
                    <a:pt x="1413059" y="10319"/>
                  </a:lnTo>
                  <a:lnTo>
                    <a:pt x="1412539" y="11906"/>
                  </a:lnTo>
                  <a:lnTo>
                    <a:pt x="1412539" y="29898"/>
                  </a:lnTo>
                  <a:lnTo>
                    <a:pt x="1414878" y="29898"/>
                  </a:lnTo>
                  <a:lnTo>
                    <a:pt x="1417998" y="29898"/>
                  </a:lnTo>
                  <a:lnTo>
                    <a:pt x="1420338" y="30162"/>
                  </a:lnTo>
                  <a:lnTo>
                    <a:pt x="1422418" y="30692"/>
                  </a:lnTo>
                  <a:lnTo>
                    <a:pt x="1424238" y="31221"/>
                  </a:lnTo>
                  <a:lnTo>
                    <a:pt x="1426057" y="32279"/>
                  </a:lnTo>
                  <a:lnTo>
                    <a:pt x="1427357" y="33073"/>
                  </a:lnTo>
                  <a:lnTo>
                    <a:pt x="1429697" y="34925"/>
                  </a:lnTo>
                  <a:lnTo>
                    <a:pt x="1431257" y="36777"/>
                  </a:lnTo>
                  <a:lnTo>
                    <a:pt x="1431777" y="38365"/>
                  </a:lnTo>
                  <a:lnTo>
                    <a:pt x="1432557" y="40217"/>
                  </a:lnTo>
                  <a:lnTo>
                    <a:pt x="1432557" y="52652"/>
                  </a:lnTo>
                  <a:lnTo>
                    <a:pt x="1432817" y="52652"/>
                  </a:lnTo>
                  <a:lnTo>
                    <a:pt x="1432817" y="59531"/>
                  </a:lnTo>
                  <a:lnTo>
                    <a:pt x="1434897" y="59531"/>
                  </a:lnTo>
                  <a:lnTo>
                    <a:pt x="1436456" y="59531"/>
                  </a:lnTo>
                  <a:lnTo>
                    <a:pt x="1437236" y="60060"/>
                  </a:lnTo>
                  <a:lnTo>
                    <a:pt x="1438016" y="60325"/>
                  </a:lnTo>
                  <a:lnTo>
                    <a:pt x="1438276" y="60854"/>
                  </a:lnTo>
                  <a:lnTo>
                    <a:pt x="1438016" y="61913"/>
                  </a:lnTo>
                  <a:lnTo>
                    <a:pt x="1436976" y="63500"/>
                  </a:lnTo>
                  <a:lnTo>
                    <a:pt x="1435157" y="65088"/>
                  </a:lnTo>
                  <a:lnTo>
                    <a:pt x="1433337" y="66411"/>
                  </a:lnTo>
                  <a:lnTo>
                    <a:pt x="1431257" y="67998"/>
                  </a:lnTo>
                  <a:lnTo>
                    <a:pt x="1430851" y="90522"/>
                  </a:lnTo>
                  <a:lnTo>
                    <a:pt x="1436144" y="97630"/>
                  </a:lnTo>
                  <a:lnTo>
                    <a:pt x="1445145" y="108478"/>
                  </a:lnTo>
                  <a:lnTo>
                    <a:pt x="1454146" y="119326"/>
                  </a:lnTo>
                  <a:lnTo>
                    <a:pt x="1463412" y="129909"/>
                  </a:lnTo>
                  <a:lnTo>
                    <a:pt x="1472942" y="139699"/>
                  </a:lnTo>
                  <a:lnTo>
                    <a:pt x="1482473" y="149488"/>
                  </a:lnTo>
                  <a:lnTo>
                    <a:pt x="1492533" y="159013"/>
                  </a:lnTo>
                  <a:lnTo>
                    <a:pt x="1502857" y="168009"/>
                  </a:lnTo>
                  <a:lnTo>
                    <a:pt x="1512917" y="177005"/>
                  </a:lnTo>
                  <a:lnTo>
                    <a:pt x="1523772" y="185736"/>
                  </a:lnTo>
                  <a:lnTo>
                    <a:pt x="1534361" y="193674"/>
                  </a:lnTo>
                  <a:lnTo>
                    <a:pt x="1545216" y="201611"/>
                  </a:lnTo>
                  <a:lnTo>
                    <a:pt x="1556334" y="209549"/>
                  </a:lnTo>
                  <a:lnTo>
                    <a:pt x="1567453" y="216957"/>
                  </a:lnTo>
                  <a:lnTo>
                    <a:pt x="1578572" y="223836"/>
                  </a:lnTo>
                  <a:lnTo>
                    <a:pt x="1589956" y="230980"/>
                  </a:lnTo>
                  <a:lnTo>
                    <a:pt x="1601075" y="237595"/>
                  </a:lnTo>
                  <a:lnTo>
                    <a:pt x="1612459" y="243945"/>
                  </a:lnTo>
                  <a:lnTo>
                    <a:pt x="1623843" y="250030"/>
                  </a:lnTo>
                  <a:lnTo>
                    <a:pt x="1634962" y="255586"/>
                  </a:lnTo>
                  <a:lnTo>
                    <a:pt x="1646345" y="261672"/>
                  </a:lnTo>
                  <a:lnTo>
                    <a:pt x="1657729" y="266699"/>
                  </a:lnTo>
                  <a:lnTo>
                    <a:pt x="1668848" y="271990"/>
                  </a:lnTo>
                  <a:lnTo>
                    <a:pt x="1691351" y="281515"/>
                  </a:lnTo>
                  <a:lnTo>
                    <a:pt x="1713324" y="290247"/>
                  </a:lnTo>
                  <a:lnTo>
                    <a:pt x="1734768" y="298184"/>
                  </a:lnTo>
                  <a:lnTo>
                    <a:pt x="1755417" y="305328"/>
                  </a:lnTo>
                  <a:lnTo>
                    <a:pt x="1756212" y="302682"/>
                  </a:lnTo>
                  <a:lnTo>
                    <a:pt x="1757270" y="300830"/>
                  </a:lnTo>
                  <a:lnTo>
                    <a:pt x="1758329" y="299507"/>
                  </a:lnTo>
                  <a:lnTo>
                    <a:pt x="1759918" y="298184"/>
                  </a:lnTo>
                  <a:lnTo>
                    <a:pt x="1760712" y="297920"/>
                  </a:lnTo>
                  <a:lnTo>
                    <a:pt x="1760977" y="297390"/>
                  </a:lnTo>
                  <a:lnTo>
                    <a:pt x="1761242" y="296067"/>
                  </a:lnTo>
                  <a:lnTo>
                    <a:pt x="1761242" y="294215"/>
                  </a:lnTo>
                  <a:lnTo>
                    <a:pt x="1760712" y="293157"/>
                  </a:lnTo>
                  <a:lnTo>
                    <a:pt x="1760712" y="291305"/>
                  </a:lnTo>
                  <a:lnTo>
                    <a:pt x="1760712" y="289982"/>
                  </a:lnTo>
                  <a:lnTo>
                    <a:pt x="1761506" y="288924"/>
                  </a:lnTo>
                  <a:lnTo>
                    <a:pt x="1762036" y="288395"/>
                  </a:lnTo>
                  <a:lnTo>
                    <a:pt x="1763889" y="287601"/>
                  </a:lnTo>
                  <a:lnTo>
                    <a:pt x="1764948" y="287601"/>
                  </a:lnTo>
                  <a:lnTo>
                    <a:pt x="1765477" y="287072"/>
                  </a:lnTo>
                  <a:lnTo>
                    <a:pt x="1765742" y="287601"/>
                  </a:lnTo>
                  <a:lnTo>
                    <a:pt x="1765742" y="288395"/>
                  </a:lnTo>
                  <a:lnTo>
                    <a:pt x="1765742" y="289717"/>
                  </a:lnTo>
                  <a:lnTo>
                    <a:pt x="1766536" y="289717"/>
                  </a:lnTo>
                  <a:lnTo>
                    <a:pt x="1766801" y="289982"/>
                  </a:lnTo>
                  <a:lnTo>
                    <a:pt x="1767595" y="290511"/>
                  </a:lnTo>
                  <a:lnTo>
                    <a:pt x="1768654" y="291834"/>
                  </a:lnTo>
                  <a:lnTo>
                    <a:pt x="1769448" y="292099"/>
                  </a:lnTo>
                  <a:lnTo>
                    <a:pt x="1769978" y="292628"/>
                  </a:lnTo>
                  <a:lnTo>
                    <a:pt x="1770772" y="293686"/>
                  </a:lnTo>
                  <a:lnTo>
                    <a:pt x="1771037" y="294480"/>
                  </a:lnTo>
                  <a:lnTo>
                    <a:pt x="1771037" y="295009"/>
                  </a:lnTo>
                  <a:lnTo>
                    <a:pt x="1772361" y="295009"/>
                  </a:lnTo>
                  <a:lnTo>
                    <a:pt x="1772890" y="295009"/>
                  </a:lnTo>
                  <a:lnTo>
                    <a:pt x="1776332" y="293951"/>
                  </a:lnTo>
                  <a:lnTo>
                    <a:pt x="1776596" y="293422"/>
                  </a:lnTo>
                  <a:lnTo>
                    <a:pt x="1775802" y="291570"/>
                  </a:lnTo>
                  <a:lnTo>
                    <a:pt x="1775802" y="290247"/>
                  </a:lnTo>
                  <a:lnTo>
                    <a:pt x="1776067" y="288924"/>
                  </a:lnTo>
                  <a:lnTo>
                    <a:pt x="1776332" y="288395"/>
                  </a:lnTo>
                  <a:lnTo>
                    <a:pt x="1777391" y="288130"/>
                  </a:lnTo>
                  <a:lnTo>
                    <a:pt x="1777920" y="287865"/>
                  </a:lnTo>
                  <a:lnTo>
                    <a:pt x="1778714" y="287865"/>
                  </a:lnTo>
                  <a:lnTo>
                    <a:pt x="1779773" y="287601"/>
                  </a:lnTo>
                  <a:lnTo>
                    <a:pt x="1779773" y="287865"/>
                  </a:lnTo>
                  <a:lnTo>
                    <a:pt x="1778979" y="288395"/>
                  </a:lnTo>
                  <a:lnTo>
                    <a:pt x="1777655" y="289453"/>
                  </a:lnTo>
                  <a:lnTo>
                    <a:pt x="1776596" y="289982"/>
                  </a:lnTo>
                  <a:lnTo>
                    <a:pt x="1776332" y="290511"/>
                  </a:lnTo>
                  <a:lnTo>
                    <a:pt x="1776596" y="291305"/>
                  </a:lnTo>
                  <a:lnTo>
                    <a:pt x="1777655" y="291834"/>
                  </a:lnTo>
                  <a:lnTo>
                    <a:pt x="1777920" y="292099"/>
                  </a:lnTo>
                  <a:lnTo>
                    <a:pt x="1778714" y="292099"/>
                  </a:lnTo>
                  <a:lnTo>
                    <a:pt x="1778979" y="292363"/>
                  </a:lnTo>
                  <a:lnTo>
                    <a:pt x="1778979" y="293157"/>
                  </a:lnTo>
                  <a:lnTo>
                    <a:pt x="1780303" y="292363"/>
                  </a:lnTo>
                  <a:lnTo>
                    <a:pt x="1781362" y="292363"/>
                  </a:lnTo>
                  <a:lnTo>
                    <a:pt x="1782421" y="292363"/>
                  </a:lnTo>
                  <a:lnTo>
                    <a:pt x="1783480" y="293157"/>
                  </a:lnTo>
                  <a:lnTo>
                    <a:pt x="1782421" y="293422"/>
                  </a:lnTo>
                  <a:lnTo>
                    <a:pt x="1780567" y="293157"/>
                  </a:lnTo>
                  <a:lnTo>
                    <a:pt x="1779773" y="293422"/>
                  </a:lnTo>
                  <a:lnTo>
                    <a:pt x="1778979" y="293951"/>
                  </a:lnTo>
                  <a:lnTo>
                    <a:pt x="1779773" y="294215"/>
                  </a:lnTo>
                  <a:lnTo>
                    <a:pt x="1780303" y="295009"/>
                  </a:lnTo>
                  <a:lnTo>
                    <a:pt x="1780567" y="295803"/>
                  </a:lnTo>
                  <a:lnTo>
                    <a:pt x="1781362" y="295803"/>
                  </a:lnTo>
                  <a:lnTo>
                    <a:pt x="1781626" y="296067"/>
                  </a:lnTo>
                  <a:lnTo>
                    <a:pt x="1781626" y="296861"/>
                  </a:lnTo>
                  <a:lnTo>
                    <a:pt x="1781891" y="297390"/>
                  </a:lnTo>
                  <a:lnTo>
                    <a:pt x="1782156" y="297655"/>
                  </a:lnTo>
                  <a:lnTo>
                    <a:pt x="1781891" y="298184"/>
                  </a:lnTo>
                  <a:lnTo>
                    <a:pt x="1781626" y="298978"/>
                  </a:lnTo>
                  <a:lnTo>
                    <a:pt x="1780832" y="299507"/>
                  </a:lnTo>
                  <a:lnTo>
                    <a:pt x="1780567" y="299772"/>
                  </a:lnTo>
                  <a:lnTo>
                    <a:pt x="1778714" y="301624"/>
                  </a:lnTo>
                  <a:lnTo>
                    <a:pt x="1777391" y="302947"/>
                  </a:lnTo>
                  <a:lnTo>
                    <a:pt x="1775008" y="304534"/>
                  </a:lnTo>
                  <a:lnTo>
                    <a:pt x="1774478" y="306122"/>
                  </a:lnTo>
                  <a:lnTo>
                    <a:pt x="1773155" y="307445"/>
                  </a:lnTo>
                  <a:lnTo>
                    <a:pt x="1778450" y="309032"/>
                  </a:lnTo>
                  <a:lnTo>
                    <a:pt x="1779508" y="308767"/>
                  </a:lnTo>
                  <a:lnTo>
                    <a:pt x="1780038" y="308767"/>
                  </a:lnTo>
                  <a:lnTo>
                    <a:pt x="1780303" y="307445"/>
                  </a:lnTo>
                  <a:lnTo>
                    <a:pt x="1781362" y="306651"/>
                  </a:lnTo>
                  <a:lnTo>
                    <a:pt x="1781891" y="306386"/>
                  </a:lnTo>
                  <a:lnTo>
                    <a:pt x="1782421" y="306386"/>
                  </a:lnTo>
                  <a:lnTo>
                    <a:pt x="1782421" y="306122"/>
                  </a:lnTo>
                  <a:lnTo>
                    <a:pt x="1781891" y="306122"/>
                  </a:lnTo>
                  <a:lnTo>
                    <a:pt x="1781626" y="306122"/>
                  </a:lnTo>
                  <a:lnTo>
                    <a:pt x="1781626" y="305328"/>
                  </a:lnTo>
                  <a:lnTo>
                    <a:pt x="1782156" y="304270"/>
                  </a:lnTo>
                  <a:lnTo>
                    <a:pt x="1783480" y="302417"/>
                  </a:lnTo>
                  <a:lnTo>
                    <a:pt x="1783744" y="301624"/>
                  </a:lnTo>
                  <a:lnTo>
                    <a:pt x="1784009" y="301624"/>
                  </a:lnTo>
                  <a:lnTo>
                    <a:pt x="1784274" y="301888"/>
                  </a:lnTo>
                  <a:lnTo>
                    <a:pt x="1784274" y="302417"/>
                  </a:lnTo>
                  <a:lnTo>
                    <a:pt x="1784538" y="303476"/>
                  </a:lnTo>
                  <a:lnTo>
                    <a:pt x="1785068" y="303476"/>
                  </a:lnTo>
                  <a:lnTo>
                    <a:pt x="1785597" y="303211"/>
                  </a:lnTo>
                  <a:lnTo>
                    <a:pt x="1785862" y="301359"/>
                  </a:lnTo>
                  <a:lnTo>
                    <a:pt x="1786392" y="301624"/>
                  </a:lnTo>
                  <a:lnTo>
                    <a:pt x="1787715" y="302417"/>
                  </a:lnTo>
                  <a:lnTo>
                    <a:pt x="1787980" y="302417"/>
                  </a:lnTo>
                  <a:lnTo>
                    <a:pt x="1787715" y="303211"/>
                  </a:lnTo>
                  <a:lnTo>
                    <a:pt x="1787715" y="304270"/>
                  </a:lnTo>
                  <a:lnTo>
                    <a:pt x="1787186" y="304534"/>
                  </a:lnTo>
                  <a:lnTo>
                    <a:pt x="1786392" y="304534"/>
                  </a:lnTo>
                  <a:lnTo>
                    <a:pt x="1786921" y="305592"/>
                  </a:lnTo>
                  <a:lnTo>
                    <a:pt x="1787186" y="306915"/>
                  </a:lnTo>
                  <a:lnTo>
                    <a:pt x="1787451" y="307974"/>
                  </a:lnTo>
                  <a:lnTo>
                    <a:pt x="1785862" y="308767"/>
                  </a:lnTo>
                  <a:lnTo>
                    <a:pt x="1785862" y="309297"/>
                  </a:lnTo>
                  <a:lnTo>
                    <a:pt x="1785862" y="310090"/>
                  </a:lnTo>
                  <a:lnTo>
                    <a:pt x="1785597" y="310620"/>
                  </a:lnTo>
                  <a:lnTo>
                    <a:pt x="1789569" y="311678"/>
                  </a:lnTo>
                  <a:lnTo>
                    <a:pt x="1789833" y="310620"/>
                  </a:lnTo>
                  <a:lnTo>
                    <a:pt x="1790627" y="310620"/>
                  </a:lnTo>
                  <a:lnTo>
                    <a:pt x="1790892" y="311678"/>
                  </a:lnTo>
                  <a:lnTo>
                    <a:pt x="1791422" y="310355"/>
                  </a:lnTo>
                  <a:lnTo>
                    <a:pt x="1792481" y="309297"/>
                  </a:lnTo>
                  <a:lnTo>
                    <a:pt x="1793275" y="308767"/>
                  </a:lnTo>
                  <a:lnTo>
                    <a:pt x="1794599" y="307445"/>
                  </a:lnTo>
                  <a:lnTo>
                    <a:pt x="1795393" y="306122"/>
                  </a:lnTo>
                  <a:lnTo>
                    <a:pt x="1797246" y="305063"/>
                  </a:lnTo>
                  <a:lnTo>
                    <a:pt x="1796981" y="304270"/>
                  </a:lnTo>
                  <a:lnTo>
                    <a:pt x="1798305" y="304270"/>
                  </a:lnTo>
                  <a:lnTo>
                    <a:pt x="1799099" y="304270"/>
                  </a:lnTo>
                  <a:lnTo>
                    <a:pt x="1799893" y="304270"/>
                  </a:lnTo>
                  <a:lnTo>
                    <a:pt x="1800423" y="304270"/>
                  </a:lnTo>
                  <a:lnTo>
                    <a:pt x="1800423" y="305063"/>
                  </a:lnTo>
                  <a:lnTo>
                    <a:pt x="1800952" y="305592"/>
                  </a:lnTo>
                  <a:lnTo>
                    <a:pt x="1800952" y="306122"/>
                  </a:lnTo>
                  <a:lnTo>
                    <a:pt x="1800158" y="306915"/>
                  </a:lnTo>
                  <a:lnTo>
                    <a:pt x="1799099" y="307180"/>
                  </a:lnTo>
                  <a:lnTo>
                    <a:pt x="1798040" y="308238"/>
                  </a:lnTo>
                  <a:lnTo>
                    <a:pt x="1797511" y="309032"/>
                  </a:lnTo>
                  <a:lnTo>
                    <a:pt x="1797511" y="310090"/>
                  </a:lnTo>
                  <a:lnTo>
                    <a:pt x="1798040" y="310090"/>
                  </a:lnTo>
                  <a:lnTo>
                    <a:pt x="1798040" y="310620"/>
                  </a:lnTo>
                  <a:lnTo>
                    <a:pt x="1798040" y="311149"/>
                  </a:lnTo>
                  <a:lnTo>
                    <a:pt x="1796981" y="313001"/>
                  </a:lnTo>
                  <a:lnTo>
                    <a:pt x="1800687" y="313795"/>
                  </a:lnTo>
                  <a:lnTo>
                    <a:pt x="1801217" y="312472"/>
                  </a:lnTo>
                  <a:lnTo>
                    <a:pt x="1802011" y="313001"/>
                  </a:lnTo>
                  <a:lnTo>
                    <a:pt x="1803070" y="312207"/>
                  </a:lnTo>
                  <a:lnTo>
                    <a:pt x="1804394" y="311149"/>
                  </a:lnTo>
                  <a:lnTo>
                    <a:pt x="1804923" y="310355"/>
                  </a:lnTo>
                  <a:lnTo>
                    <a:pt x="1805718" y="309826"/>
                  </a:lnTo>
                  <a:lnTo>
                    <a:pt x="1806776" y="308503"/>
                  </a:lnTo>
                  <a:lnTo>
                    <a:pt x="1807571" y="307445"/>
                  </a:lnTo>
                  <a:lnTo>
                    <a:pt x="1808100" y="306386"/>
                  </a:lnTo>
                  <a:lnTo>
                    <a:pt x="1809424" y="305328"/>
                  </a:lnTo>
                  <a:lnTo>
                    <a:pt x="1809689" y="306122"/>
                  </a:lnTo>
                  <a:lnTo>
                    <a:pt x="1810483" y="306122"/>
                  </a:lnTo>
                  <a:lnTo>
                    <a:pt x="1811012" y="306122"/>
                  </a:lnTo>
                  <a:lnTo>
                    <a:pt x="1811277" y="306651"/>
                  </a:lnTo>
                  <a:lnTo>
                    <a:pt x="1811806" y="307445"/>
                  </a:lnTo>
                  <a:lnTo>
                    <a:pt x="1811806" y="308238"/>
                  </a:lnTo>
                  <a:lnTo>
                    <a:pt x="1811277" y="308503"/>
                  </a:lnTo>
                  <a:lnTo>
                    <a:pt x="1810218" y="309826"/>
                  </a:lnTo>
                  <a:lnTo>
                    <a:pt x="1809953" y="309826"/>
                  </a:lnTo>
                  <a:lnTo>
                    <a:pt x="1809689" y="309297"/>
                  </a:lnTo>
                  <a:lnTo>
                    <a:pt x="1809689" y="309032"/>
                  </a:lnTo>
                  <a:lnTo>
                    <a:pt x="1809159" y="309826"/>
                  </a:lnTo>
                  <a:lnTo>
                    <a:pt x="1808630" y="310620"/>
                  </a:lnTo>
                  <a:lnTo>
                    <a:pt x="1808365" y="311942"/>
                  </a:lnTo>
                  <a:lnTo>
                    <a:pt x="1808630" y="312472"/>
                  </a:lnTo>
                  <a:lnTo>
                    <a:pt x="1808630" y="313795"/>
                  </a:lnTo>
                  <a:lnTo>
                    <a:pt x="1808365" y="314853"/>
                  </a:lnTo>
                  <a:lnTo>
                    <a:pt x="1808100" y="315382"/>
                  </a:lnTo>
                  <a:lnTo>
                    <a:pt x="1812071" y="315911"/>
                  </a:lnTo>
                  <a:lnTo>
                    <a:pt x="1812865" y="314588"/>
                  </a:lnTo>
                  <a:lnTo>
                    <a:pt x="1813130" y="314324"/>
                  </a:lnTo>
                  <a:lnTo>
                    <a:pt x="1813660" y="314588"/>
                  </a:lnTo>
                  <a:lnTo>
                    <a:pt x="1814189" y="314059"/>
                  </a:lnTo>
                  <a:lnTo>
                    <a:pt x="1815248" y="313001"/>
                  </a:lnTo>
                  <a:lnTo>
                    <a:pt x="1816042" y="312472"/>
                  </a:lnTo>
                  <a:lnTo>
                    <a:pt x="1817366" y="311149"/>
                  </a:lnTo>
                  <a:lnTo>
                    <a:pt x="1817895" y="309826"/>
                  </a:lnTo>
                  <a:lnTo>
                    <a:pt x="1818690" y="308503"/>
                  </a:lnTo>
                  <a:lnTo>
                    <a:pt x="1818690" y="307974"/>
                  </a:lnTo>
                  <a:lnTo>
                    <a:pt x="1818954" y="307974"/>
                  </a:lnTo>
                  <a:lnTo>
                    <a:pt x="1819749" y="307974"/>
                  </a:lnTo>
                  <a:lnTo>
                    <a:pt x="1820808" y="307445"/>
                  </a:lnTo>
                  <a:lnTo>
                    <a:pt x="1822396" y="307180"/>
                  </a:lnTo>
                  <a:lnTo>
                    <a:pt x="1822661" y="307974"/>
                  </a:lnTo>
                  <a:lnTo>
                    <a:pt x="1822925" y="308503"/>
                  </a:lnTo>
                  <a:lnTo>
                    <a:pt x="1823190" y="308767"/>
                  </a:lnTo>
                  <a:lnTo>
                    <a:pt x="1823455" y="309297"/>
                  </a:lnTo>
                  <a:lnTo>
                    <a:pt x="1822396" y="310090"/>
                  </a:lnTo>
                  <a:lnTo>
                    <a:pt x="1822131" y="310620"/>
                  </a:lnTo>
                  <a:lnTo>
                    <a:pt x="1820808" y="311149"/>
                  </a:lnTo>
                  <a:lnTo>
                    <a:pt x="1820543" y="311149"/>
                  </a:lnTo>
                  <a:lnTo>
                    <a:pt x="1819749" y="312207"/>
                  </a:lnTo>
                  <a:lnTo>
                    <a:pt x="1819749" y="313001"/>
                  </a:lnTo>
                  <a:lnTo>
                    <a:pt x="1820278" y="314059"/>
                  </a:lnTo>
                  <a:lnTo>
                    <a:pt x="1820543" y="314324"/>
                  </a:lnTo>
                  <a:lnTo>
                    <a:pt x="1820278" y="315382"/>
                  </a:lnTo>
                  <a:lnTo>
                    <a:pt x="1819484" y="317234"/>
                  </a:lnTo>
                  <a:lnTo>
                    <a:pt x="1823984" y="317763"/>
                  </a:lnTo>
                  <a:lnTo>
                    <a:pt x="1824249" y="317499"/>
                  </a:lnTo>
                  <a:lnTo>
                    <a:pt x="1823984" y="317234"/>
                  </a:lnTo>
                  <a:lnTo>
                    <a:pt x="1823984" y="316705"/>
                  </a:lnTo>
                  <a:lnTo>
                    <a:pt x="1824514" y="315911"/>
                  </a:lnTo>
                  <a:lnTo>
                    <a:pt x="1825838" y="314853"/>
                  </a:lnTo>
                  <a:lnTo>
                    <a:pt x="1826632" y="314324"/>
                  </a:lnTo>
                  <a:lnTo>
                    <a:pt x="1826367" y="313795"/>
                  </a:lnTo>
                  <a:lnTo>
                    <a:pt x="1827161" y="312736"/>
                  </a:lnTo>
                  <a:lnTo>
                    <a:pt x="1828220" y="311678"/>
                  </a:lnTo>
                  <a:lnTo>
                    <a:pt x="1828750" y="310620"/>
                  </a:lnTo>
                  <a:lnTo>
                    <a:pt x="1829544" y="309826"/>
                  </a:lnTo>
                  <a:lnTo>
                    <a:pt x="1829544" y="309032"/>
                  </a:lnTo>
                  <a:lnTo>
                    <a:pt x="1830073" y="308767"/>
                  </a:lnTo>
                  <a:lnTo>
                    <a:pt x="1830603" y="309032"/>
                  </a:lnTo>
                  <a:lnTo>
                    <a:pt x="1831397" y="308767"/>
                  </a:lnTo>
                  <a:lnTo>
                    <a:pt x="1832191" y="309297"/>
                  </a:lnTo>
                  <a:lnTo>
                    <a:pt x="1833250" y="309826"/>
                  </a:lnTo>
                  <a:lnTo>
                    <a:pt x="1833515" y="310090"/>
                  </a:lnTo>
                  <a:lnTo>
                    <a:pt x="1833780" y="310884"/>
                  </a:lnTo>
                  <a:lnTo>
                    <a:pt x="1833250" y="311149"/>
                  </a:lnTo>
                  <a:lnTo>
                    <a:pt x="1833250" y="312207"/>
                  </a:lnTo>
                  <a:lnTo>
                    <a:pt x="1832191" y="312472"/>
                  </a:lnTo>
                  <a:lnTo>
                    <a:pt x="1831397" y="313001"/>
                  </a:lnTo>
                  <a:lnTo>
                    <a:pt x="1830603" y="313530"/>
                  </a:lnTo>
                  <a:lnTo>
                    <a:pt x="1830338" y="314059"/>
                  </a:lnTo>
                  <a:lnTo>
                    <a:pt x="1830338" y="314853"/>
                  </a:lnTo>
                  <a:lnTo>
                    <a:pt x="1830868" y="315647"/>
                  </a:lnTo>
                  <a:lnTo>
                    <a:pt x="1830868" y="315911"/>
                  </a:lnTo>
                  <a:lnTo>
                    <a:pt x="1831397" y="316176"/>
                  </a:lnTo>
                  <a:lnTo>
                    <a:pt x="1831397" y="317234"/>
                  </a:lnTo>
                  <a:lnTo>
                    <a:pt x="1830338" y="318557"/>
                  </a:lnTo>
                  <a:lnTo>
                    <a:pt x="1831397" y="319086"/>
                  </a:lnTo>
                  <a:lnTo>
                    <a:pt x="1835103" y="319351"/>
                  </a:lnTo>
                  <a:lnTo>
                    <a:pt x="1835103" y="318557"/>
                  </a:lnTo>
                  <a:lnTo>
                    <a:pt x="1835368" y="318292"/>
                  </a:lnTo>
                  <a:lnTo>
                    <a:pt x="1835633" y="317763"/>
                  </a:lnTo>
                  <a:lnTo>
                    <a:pt x="1836427" y="317499"/>
                  </a:lnTo>
                  <a:lnTo>
                    <a:pt x="1837221" y="317499"/>
                  </a:lnTo>
                  <a:lnTo>
                    <a:pt x="1838016" y="316440"/>
                  </a:lnTo>
                  <a:lnTo>
                    <a:pt x="1839074" y="315647"/>
                  </a:lnTo>
                  <a:lnTo>
                    <a:pt x="1839869" y="314853"/>
                  </a:lnTo>
                  <a:lnTo>
                    <a:pt x="1840133" y="313795"/>
                  </a:lnTo>
                  <a:lnTo>
                    <a:pt x="1841192" y="312736"/>
                  </a:lnTo>
                  <a:lnTo>
                    <a:pt x="1841987" y="311942"/>
                  </a:lnTo>
                  <a:lnTo>
                    <a:pt x="1842781" y="310884"/>
                  </a:lnTo>
                  <a:lnTo>
                    <a:pt x="1843310" y="310355"/>
                  </a:lnTo>
                  <a:lnTo>
                    <a:pt x="1844369" y="310620"/>
                  </a:lnTo>
                  <a:lnTo>
                    <a:pt x="1845428" y="309826"/>
                  </a:lnTo>
                  <a:lnTo>
                    <a:pt x="1845428" y="310620"/>
                  </a:lnTo>
                  <a:lnTo>
                    <a:pt x="1845428" y="311149"/>
                  </a:lnTo>
                  <a:lnTo>
                    <a:pt x="1846487" y="311149"/>
                  </a:lnTo>
                  <a:lnTo>
                    <a:pt x="1846487" y="311942"/>
                  </a:lnTo>
                  <a:lnTo>
                    <a:pt x="1846487" y="312472"/>
                  </a:lnTo>
                  <a:lnTo>
                    <a:pt x="1845693" y="312472"/>
                  </a:lnTo>
                  <a:lnTo>
                    <a:pt x="1844634" y="313530"/>
                  </a:lnTo>
                  <a:lnTo>
                    <a:pt x="1843840" y="313795"/>
                  </a:lnTo>
                  <a:lnTo>
                    <a:pt x="1843575" y="314324"/>
                  </a:lnTo>
                  <a:lnTo>
                    <a:pt x="1843575" y="315382"/>
                  </a:lnTo>
                  <a:lnTo>
                    <a:pt x="1843840" y="316176"/>
                  </a:lnTo>
                  <a:lnTo>
                    <a:pt x="1844369" y="316440"/>
                  </a:lnTo>
                  <a:lnTo>
                    <a:pt x="1844634" y="317234"/>
                  </a:lnTo>
                  <a:lnTo>
                    <a:pt x="1844369" y="318028"/>
                  </a:lnTo>
                  <a:lnTo>
                    <a:pt x="1843575" y="320145"/>
                  </a:lnTo>
                  <a:lnTo>
                    <a:pt x="1847281" y="320409"/>
                  </a:lnTo>
                  <a:lnTo>
                    <a:pt x="1847281" y="320145"/>
                  </a:lnTo>
                  <a:lnTo>
                    <a:pt x="1848340" y="319880"/>
                  </a:lnTo>
                  <a:lnTo>
                    <a:pt x="1849135" y="319615"/>
                  </a:lnTo>
                  <a:lnTo>
                    <a:pt x="1849399" y="319086"/>
                  </a:lnTo>
                  <a:lnTo>
                    <a:pt x="1850458" y="317763"/>
                  </a:lnTo>
                  <a:lnTo>
                    <a:pt x="1851252" y="317234"/>
                  </a:lnTo>
                  <a:lnTo>
                    <a:pt x="1852576" y="316440"/>
                  </a:lnTo>
                  <a:lnTo>
                    <a:pt x="1852841" y="315647"/>
                  </a:lnTo>
                  <a:lnTo>
                    <a:pt x="1853106" y="314324"/>
                  </a:lnTo>
                  <a:lnTo>
                    <a:pt x="1854165" y="313001"/>
                  </a:lnTo>
                  <a:lnTo>
                    <a:pt x="1855753" y="312736"/>
                  </a:lnTo>
                  <a:lnTo>
                    <a:pt x="1856812" y="311942"/>
                  </a:lnTo>
                  <a:lnTo>
                    <a:pt x="1857871" y="311149"/>
                  </a:lnTo>
                  <a:lnTo>
                    <a:pt x="1858136" y="311942"/>
                  </a:lnTo>
                  <a:lnTo>
                    <a:pt x="1857871" y="312736"/>
                  </a:lnTo>
                  <a:lnTo>
                    <a:pt x="1858665" y="312736"/>
                  </a:lnTo>
                  <a:lnTo>
                    <a:pt x="1859195" y="313001"/>
                  </a:lnTo>
                  <a:lnTo>
                    <a:pt x="1859195" y="313795"/>
                  </a:lnTo>
                  <a:lnTo>
                    <a:pt x="1858400" y="314324"/>
                  </a:lnTo>
                  <a:lnTo>
                    <a:pt x="1857871" y="314588"/>
                  </a:lnTo>
                  <a:lnTo>
                    <a:pt x="1856812" y="314853"/>
                  </a:lnTo>
                  <a:lnTo>
                    <a:pt x="1856282" y="315382"/>
                  </a:lnTo>
                  <a:lnTo>
                    <a:pt x="1856018" y="315647"/>
                  </a:lnTo>
                  <a:lnTo>
                    <a:pt x="1856018" y="316440"/>
                  </a:lnTo>
                  <a:lnTo>
                    <a:pt x="1856282" y="317499"/>
                  </a:lnTo>
                  <a:lnTo>
                    <a:pt x="1856547" y="317763"/>
                  </a:lnTo>
                  <a:lnTo>
                    <a:pt x="1856812" y="318028"/>
                  </a:lnTo>
                  <a:lnTo>
                    <a:pt x="1857341" y="318557"/>
                  </a:lnTo>
                  <a:lnTo>
                    <a:pt x="1856812" y="319351"/>
                  </a:lnTo>
                  <a:lnTo>
                    <a:pt x="1856282" y="320409"/>
                  </a:lnTo>
                  <a:lnTo>
                    <a:pt x="1856018" y="321467"/>
                  </a:lnTo>
                  <a:lnTo>
                    <a:pt x="1860254" y="321997"/>
                  </a:lnTo>
                  <a:lnTo>
                    <a:pt x="1860518" y="321467"/>
                  </a:lnTo>
                  <a:lnTo>
                    <a:pt x="1861312" y="321467"/>
                  </a:lnTo>
                  <a:lnTo>
                    <a:pt x="1861842" y="321997"/>
                  </a:lnTo>
                  <a:lnTo>
                    <a:pt x="1861842" y="321203"/>
                  </a:lnTo>
                  <a:lnTo>
                    <a:pt x="1862371" y="320409"/>
                  </a:lnTo>
                  <a:lnTo>
                    <a:pt x="1863430" y="319615"/>
                  </a:lnTo>
                  <a:lnTo>
                    <a:pt x="1865284" y="318557"/>
                  </a:lnTo>
                  <a:lnTo>
                    <a:pt x="1865019" y="317234"/>
                  </a:lnTo>
                  <a:lnTo>
                    <a:pt x="1865284" y="316440"/>
                  </a:lnTo>
                  <a:lnTo>
                    <a:pt x="1866078" y="314853"/>
                  </a:lnTo>
                  <a:lnTo>
                    <a:pt x="1867137" y="314324"/>
                  </a:lnTo>
                  <a:lnTo>
                    <a:pt x="1867931" y="313795"/>
                  </a:lnTo>
                  <a:lnTo>
                    <a:pt x="1868725" y="313795"/>
                  </a:lnTo>
                  <a:lnTo>
                    <a:pt x="1869255" y="313795"/>
                  </a:lnTo>
                  <a:lnTo>
                    <a:pt x="1870314" y="314059"/>
                  </a:lnTo>
                  <a:lnTo>
                    <a:pt x="1870578" y="314324"/>
                  </a:lnTo>
                  <a:lnTo>
                    <a:pt x="1870843" y="314853"/>
                  </a:lnTo>
                  <a:lnTo>
                    <a:pt x="1870843" y="315647"/>
                  </a:lnTo>
                  <a:lnTo>
                    <a:pt x="1870578" y="316440"/>
                  </a:lnTo>
                  <a:lnTo>
                    <a:pt x="1870578" y="317234"/>
                  </a:lnTo>
                  <a:lnTo>
                    <a:pt x="1870314" y="317499"/>
                  </a:lnTo>
                  <a:lnTo>
                    <a:pt x="1869519" y="317234"/>
                  </a:lnTo>
                  <a:lnTo>
                    <a:pt x="1868725" y="318028"/>
                  </a:lnTo>
                  <a:lnTo>
                    <a:pt x="1868460" y="319086"/>
                  </a:lnTo>
                  <a:lnTo>
                    <a:pt x="1867931" y="320145"/>
                  </a:lnTo>
                  <a:lnTo>
                    <a:pt x="1868460" y="321203"/>
                  </a:lnTo>
                  <a:lnTo>
                    <a:pt x="1868460" y="321997"/>
                  </a:lnTo>
                  <a:lnTo>
                    <a:pt x="1868460" y="323055"/>
                  </a:lnTo>
                  <a:lnTo>
                    <a:pt x="1868460" y="323320"/>
                  </a:lnTo>
                  <a:lnTo>
                    <a:pt x="1875344" y="324113"/>
                  </a:lnTo>
                  <a:lnTo>
                    <a:pt x="1876138" y="324113"/>
                  </a:lnTo>
                  <a:lnTo>
                    <a:pt x="1874549" y="323849"/>
                  </a:lnTo>
                  <a:lnTo>
                    <a:pt x="1874285" y="323584"/>
                  </a:lnTo>
                  <a:lnTo>
                    <a:pt x="1874285" y="323055"/>
                  </a:lnTo>
                  <a:lnTo>
                    <a:pt x="1875079" y="321732"/>
                  </a:lnTo>
                  <a:lnTo>
                    <a:pt x="1876667" y="320409"/>
                  </a:lnTo>
                  <a:lnTo>
                    <a:pt x="1876932" y="319086"/>
                  </a:lnTo>
                  <a:lnTo>
                    <a:pt x="1877461" y="317763"/>
                  </a:lnTo>
                  <a:lnTo>
                    <a:pt x="1878785" y="316705"/>
                  </a:lnTo>
                  <a:lnTo>
                    <a:pt x="1878785" y="315911"/>
                  </a:lnTo>
                  <a:lnTo>
                    <a:pt x="1879050" y="314853"/>
                  </a:lnTo>
                  <a:lnTo>
                    <a:pt x="1879844" y="314059"/>
                  </a:lnTo>
                  <a:lnTo>
                    <a:pt x="1880374" y="315382"/>
                  </a:lnTo>
                  <a:lnTo>
                    <a:pt x="1880903" y="314588"/>
                  </a:lnTo>
                  <a:lnTo>
                    <a:pt x="1881697" y="315382"/>
                  </a:lnTo>
                  <a:lnTo>
                    <a:pt x="1882756" y="315382"/>
                  </a:lnTo>
                  <a:lnTo>
                    <a:pt x="1883021" y="315382"/>
                  </a:lnTo>
                  <a:lnTo>
                    <a:pt x="1883550" y="315911"/>
                  </a:lnTo>
                  <a:lnTo>
                    <a:pt x="1883550" y="316440"/>
                  </a:lnTo>
                  <a:lnTo>
                    <a:pt x="1883815" y="317234"/>
                  </a:lnTo>
                  <a:lnTo>
                    <a:pt x="1883815" y="317499"/>
                  </a:lnTo>
                  <a:lnTo>
                    <a:pt x="1883550" y="317763"/>
                  </a:lnTo>
                  <a:lnTo>
                    <a:pt x="1882756" y="318028"/>
                  </a:lnTo>
                  <a:lnTo>
                    <a:pt x="1882491" y="318557"/>
                  </a:lnTo>
                  <a:lnTo>
                    <a:pt x="1882227" y="319086"/>
                  </a:lnTo>
                  <a:lnTo>
                    <a:pt x="1881962" y="319086"/>
                  </a:lnTo>
                  <a:lnTo>
                    <a:pt x="1880903" y="318292"/>
                  </a:lnTo>
                  <a:lnTo>
                    <a:pt x="1880638" y="318557"/>
                  </a:lnTo>
                  <a:lnTo>
                    <a:pt x="1880638" y="319086"/>
                  </a:lnTo>
                  <a:lnTo>
                    <a:pt x="1880638" y="319880"/>
                  </a:lnTo>
                  <a:lnTo>
                    <a:pt x="1881168" y="320938"/>
                  </a:lnTo>
                  <a:lnTo>
                    <a:pt x="1881697" y="321467"/>
                  </a:lnTo>
                  <a:lnTo>
                    <a:pt x="1881697" y="322790"/>
                  </a:lnTo>
                  <a:lnTo>
                    <a:pt x="1880903" y="325172"/>
                  </a:lnTo>
                  <a:lnTo>
                    <a:pt x="1884609" y="325701"/>
                  </a:lnTo>
                  <a:lnTo>
                    <a:pt x="1884874" y="323849"/>
                  </a:lnTo>
                  <a:lnTo>
                    <a:pt x="1885404" y="323320"/>
                  </a:lnTo>
                  <a:lnTo>
                    <a:pt x="1886463" y="323320"/>
                  </a:lnTo>
                  <a:lnTo>
                    <a:pt x="1887522" y="322790"/>
                  </a:lnTo>
                  <a:lnTo>
                    <a:pt x="1887257" y="322261"/>
                  </a:lnTo>
                  <a:lnTo>
                    <a:pt x="1888316" y="321997"/>
                  </a:lnTo>
                  <a:lnTo>
                    <a:pt x="1888580" y="321203"/>
                  </a:lnTo>
                  <a:lnTo>
                    <a:pt x="1889904" y="320145"/>
                  </a:lnTo>
                  <a:lnTo>
                    <a:pt x="1889375" y="319615"/>
                  </a:lnTo>
                  <a:lnTo>
                    <a:pt x="1890963" y="319086"/>
                  </a:lnTo>
                  <a:lnTo>
                    <a:pt x="1890169" y="318292"/>
                  </a:lnTo>
                  <a:lnTo>
                    <a:pt x="1891493" y="318028"/>
                  </a:lnTo>
                  <a:lnTo>
                    <a:pt x="1891757" y="317763"/>
                  </a:lnTo>
                  <a:lnTo>
                    <a:pt x="1891757" y="317234"/>
                  </a:lnTo>
                  <a:lnTo>
                    <a:pt x="1892022" y="316440"/>
                  </a:lnTo>
                  <a:lnTo>
                    <a:pt x="1893081" y="315647"/>
                  </a:lnTo>
                  <a:lnTo>
                    <a:pt x="1894140" y="314588"/>
                  </a:lnTo>
                  <a:lnTo>
                    <a:pt x="1894934" y="315911"/>
                  </a:lnTo>
                  <a:lnTo>
                    <a:pt x="1895728" y="315647"/>
                  </a:lnTo>
                  <a:lnTo>
                    <a:pt x="1895993" y="315647"/>
                  </a:lnTo>
                  <a:lnTo>
                    <a:pt x="1895993" y="316176"/>
                  </a:lnTo>
                  <a:lnTo>
                    <a:pt x="1895993" y="316440"/>
                  </a:lnTo>
                  <a:lnTo>
                    <a:pt x="1896523" y="317234"/>
                  </a:lnTo>
                  <a:lnTo>
                    <a:pt x="1896787" y="317499"/>
                  </a:lnTo>
                  <a:lnTo>
                    <a:pt x="1897052" y="318028"/>
                  </a:lnTo>
                  <a:lnTo>
                    <a:pt x="1897052" y="318557"/>
                  </a:lnTo>
                  <a:lnTo>
                    <a:pt x="1896523" y="319086"/>
                  </a:lnTo>
                  <a:lnTo>
                    <a:pt x="1895993" y="319351"/>
                  </a:lnTo>
                  <a:lnTo>
                    <a:pt x="1895199" y="319615"/>
                  </a:lnTo>
                  <a:lnTo>
                    <a:pt x="1894140" y="320145"/>
                  </a:lnTo>
                  <a:lnTo>
                    <a:pt x="1894669" y="319615"/>
                  </a:lnTo>
                  <a:lnTo>
                    <a:pt x="1893610" y="319615"/>
                  </a:lnTo>
                  <a:lnTo>
                    <a:pt x="1893346" y="320145"/>
                  </a:lnTo>
                  <a:lnTo>
                    <a:pt x="1893610" y="321203"/>
                  </a:lnTo>
                  <a:lnTo>
                    <a:pt x="1893875" y="321467"/>
                  </a:lnTo>
                  <a:lnTo>
                    <a:pt x="1894140" y="322261"/>
                  </a:lnTo>
                  <a:lnTo>
                    <a:pt x="1894669" y="323055"/>
                  </a:lnTo>
                  <a:lnTo>
                    <a:pt x="1894669" y="323849"/>
                  </a:lnTo>
                  <a:lnTo>
                    <a:pt x="1894140" y="325172"/>
                  </a:lnTo>
                  <a:lnTo>
                    <a:pt x="1893875" y="325965"/>
                  </a:lnTo>
                  <a:lnTo>
                    <a:pt x="1893346" y="328611"/>
                  </a:lnTo>
                  <a:lnTo>
                    <a:pt x="1899170" y="328876"/>
                  </a:lnTo>
                  <a:lnTo>
                    <a:pt x="1899435" y="325965"/>
                  </a:lnTo>
                  <a:lnTo>
                    <a:pt x="1899170" y="325436"/>
                  </a:lnTo>
                  <a:lnTo>
                    <a:pt x="1899170" y="324907"/>
                  </a:lnTo>
                  <a:lnTo>
                    <a:pt x="1899435" y="324113"/>
                  </a:lnTo>
                  <a:lnTo>
                    <a:pt x="1898905" y="323320"/>
                  </a:lnTo>
                  <a:lnTo>
                    <a:pt x="1898905" y="322261"/>
                  </a:lnTo>
                  <a:lnTo>
                    <a:pt x="1898905" y="321732"/>
                  </a:lnTo>
                  <a:lnTo>
                    <a:pt x="1898640" y="320409"/>
                  </a:lnTo>
                  <a:lnTo>
                    <a:pt x="1898640" y="319880"/>
                  </a:lnTo>
                  <a:lnTo>
                    <a:pt x="1898905" y="319615"/>
                  </a:lnTo>
                  <a:lnTo>
                    <a:pt x="1899170" y="319351"/>
                  </a:lnTo>
                  <a:lnTo>
                    <a:pt x="1900229" y="319351"/>
                  </a:lnTo>
                  <a:lnTo>
                    <a:pt x="1900758" y="319615"/>
                  </a:lnTo>
                  <a:lnTo>
                    <a:pt x="1901288" y="319351"/>
                  </a:lnTo>
                  <a:lnTo>
                    <a:pt x="1902082" y="319615"/>
                  </a:lnTo>
                  <a:lnTo>
                    <a:pt x="1902612" y="319880"/>
                  </a:lnTo>
                  <a:lnTo>
                    <a:pt x="1903141" y="319615"/>
                  </a:lnTo>
                  <a:lnTo>
                    <a:pt x="1903935" y="319880"/>
                  </a:lnTo>
                  <a:lnTo>
                    <a:pt x="1903935" y="320409"/>
                  </a:lnTo>
                  <a:lnTo>
                    <a:pt x="1904729" y="320409"/>
                  </a:lnTo>
                  <a:lnTo>
                    <a:pt x="1904994" y="320938"/>
                  </a:lnTo>
                  <a:lnTo>
                    <a:pt x="1904994" y="321732"/>
                  </a:lnTo>
                  <a:lnTo>
                    <a:pt x="1905788" y="321997"/>
                  </a:lnTo>
                  <a:lnTo>
                    <a:pt x="1906053" y="321997"/>
                  </a:lnTo>
                  <a:lnTo>
                    <a:pt x="1906318" y="321997"/>
                  </a:lnTo>
                  <a:lnTo>
                    <a:pt x="1906318" y="321732"/>
                  </a:lnTo>
                  <a:lnTo>
                    <a:pt x="1906318" y="320938"/>
                  </a:lnTo>
                  <a:lnTo>
                    <a:pt x="1906583" y="319615"/>
                  </a:lnTo>
                  <a:lnTo>
                    <a:pt x="1906847" y="319086"/>
                  </a:lnTo>
                  <a:lnTo>
                    <a:pt x="1907642" y="318292"/>
                  </a:lnTo>
                  <a:lnTo>
                    <a:pt x="1908436" y="318028"/>
                  </a:lnTo>
                  <a:lnTo>
                    <a:pt x="1908701" y="318028"/>
                  </a:lnTo>
                  <a:lnTo>
                    <a:pt x="1908701" y="316705"/>
                  </a:lnTo>
                  <a:lnTo>
                    <a:pt x="1909759" y="316176"/>
                  </a:lnTo>
                  <a:lnTo>
                    <a:pt x="1910289" y="315911"/>
                  </a:lnTo>
                  <a:lnTo>
                    <a:pt x="1910554" y="316176"/>
                  </a:lnTo>
                  <a:lnTo>
                    <a:pt x="1910554" y="316705"/>
                  </a:lnTo>
                  <a:lnTo>
                    <a:pt x="1910554" y="317499"/>
                  </a:lnTo>
                  <a:lnTo>
                    <a:pt x="1910554" y="318028"/>
                  </a:lnTo>
                  <a:lnTo>
                    <a:pt x="1910024" y="318292"/>
                  </a:lnTo>
                  <a:lnTo>
                    <a:pt x="1910024" y="319086"/>
                  </a:lnTo>
                  <a:lnTo>
                    <a:pt x="1910024" y="319351"/>
                  </a:lnTo>
                  <a:lnTo>
                    <a:pt x="1910289" y="319880"/>
                  </a:lnTo>
                  <a:lnTo>
                    <a:pt x="1910289" y="320409"/>
                  </a:lnTo>
                  <a:lnTo>
                    <a:pt x="1911348" y="320938"/>
                  </a:lnTo>
                  <a:lnTo>
                    <a:pt x="1911348" y="321467"/>
                  </a:lnTo>
                  <a:lnTo>
                    <a:pt x="1911613" y="320938"/>
                  </a:lnTo>
                  <a:lnTo>
                    <a:pt x="1912142" y="320409"/>
                  </a:lnTo>
                  <a:lnTo>
                    <a:pt x="1912672" y="320145"/>
                  </a:lnTo>
                  <a:lnTo>
                    <a:pt x="1913731" y="319880"/>
                  </a:lnTo>
                  <a:lnTo>
                    <a:pt x="1913995" y="319880"/>
                  </a:lnTo>
                  <a:lnTo>
                    <a:pt x="1913995" y="320409"/>
                  </a:lnTo>
                  <a:lnTo>
                    <a:pt x="1915054" y="320409"/>
                  </a:lnTo>
                  <a:lnTo>
                    <a:pt x="1915319" y="320409"/>
                  </a:lnTo>
                  <a:lnTo>
                    <a:pt x="1915319" y="321203"/>
                  </a:lnTo>
                  <a:lnTo>
                    <a:pt x="1915848" y="321467"/>
                  </a:lnTo>
                  <a:lnTo>
                    <a:pt x="1916113" y="321732"/>
                  </a:lnTo>
                  <a:lnTo>
                    <a:pt x="1915584" y="322261"/>
                  </a:lnTo>
                  <a:lnTo>
                    <a:pt x="1915584" y="323584"/>
                  </a:lnTo>
                  <a:lnTo>
                    <a:pt x="1915054" y="323584"/>
                  </a:lnTo>
                  <a:lnTo>
                    <a:pt x="1914260" y="323849"/>
                  </a:lnTo>
                  <a:lnTo>
                    <a:pt x="1913731" y="323320"/>
                  </a:lnTo>
                  <a:lnTo>
                    <a:pt x="1913995" y="325172"/>
                  </a:lnTo>
                  <a:lnTo>
                    <a:pt x="1913995" y="325965"/>
                  </a:lnTo>
                  <a:lnTo>
                    <a:pt x="1913731" y="327024"/>
                  </a:lnTo>
                  <a:lnTo>
                    <a:pt x="1913201" y="328611"/>
                  </a:lnTo>
                  <a:lnTo>
                    <a:pt x="1911613" y="330463"/>
                  </a:lnTo>
                  <a:lnTo>
                    <a:pt x="1911877" y="330728"/>
                  </a:lnTo>
                  <a:lnTo>
                    <a:pt x="1912407" y="330992"/>
                  </a:lnTo>
                  <a:lnTo>
                    <a:pt x="1912672" y="332580"/>
                  </a:lnTo>
                  <a:lnTo>
                    <a:pt x="1912672" y="334961"/>
                  </a:lnTo>
                  <a:lnTo>
                    <a:pt x="1913201" y="335755"/>
                  </a:lnTo>
                  <a:lnTo>
                    <a:pt x="1913201" y="336284"/>
                  </a:lnTo>
                  <a:lnTo>
                    <a:pt x="1912407" y="336813"/>
                  </a:lnTo>
                  <a:lnTo>
                    <a:pt x="1911877" y="337078"/>
                  </a:lnTo>
                  <a:lnTo>
                    <a:pt x="1911613" y="337078"/>
                  </a:lnTo>
                  <a:lnTo>
                    <a:pt x="1911613" y="338930"/>
                  </a:lnTo>
                  <a:lnTo>
                    <a:pt x="1911348" y="339724"/>
                  </a:lnTo>
                  <a:lnTo>
                    <a:pt x="1910818" y="340253"/>
                  </a:lnTo>
                  <a:lnTo>
                    <a:pt x="1910024" y="340517"/>
                  </a:lnTo>
                  <a:lnTo>
                    <a:pt x="1908965" y="340782"/>
                  </a:lnTo>
                  <a:lnTo>
                    <a:pt x="1907642" y="340782"/>
                  </a:lnTo>
                  <a:lnTo>
                    <a:pt x="1906847" y="340782"/>
                  </a:lnTo>
                  <a:lnTo>
                    <a:pt x="1907112" y="341047"/>
                  </a:lnTo>
                  <a:lnTo>
                    <a:pt x="1907906" y="341840"/>
                  </a:lnTo>
                  <a:lnTo>
                    <a:pt x="1908171" y="343692"/>
                  </a:lnTo>
                  <a:lnTo>
                    <a:pt x="1908171" y="345809"/>
                  </a:lnTo>
                  <a:lnTo>
                    <a:pt x="1908171" y="347132"/>
                  </a:lnTo>
                  <a:lnTo>
                    <a:pt x="1907906" y="347661"/>
                  </a:lnTo>
                  <a:lnTo>
                    <a:pt x="1906847" y="347926"/>
                  </a:lnTo>
                  <a:lnTo>
                    <a:pt x="1907112" y="348984"/>
                  </a:lnTo>
                  <a:lnTo>
                    <a:pt x="1906847" y="350307"/>
                  </a:lnTo>
                  <a:lnTo>
                    <a:pt x="1906583" y="352159"/>
                  </a:lnTo>
                  <a:lnTo>
                    <a:pt x="1908171" y="352688"/>
                  </a:lnTo>
                  <a:lnTo>
                    <a:pt x="1908965" y="353217"/>
                  </a:lnTo>
                  <a:lnTo>
                    <a:pt x="1909495" y="353747"/>
                  </a:lnTo>
                  <a:lnTo>
                    <a:pt x="1909495" y="354011"/>
                  </a:lnTo>
                  <a:lnTo>
                    <a:pt x="1910024" y="354805"/>
                  </a:lnTo>
                  <a:lnTo>
                    <a:pt x="1910289" y="354805"/>
                  </a:lnTo>
                  <a:lnTo>
                    <a:pt x="1910818" y="354540"/>
                  </a:lnTo>
                  <a:lnTo>
                    <a:pt x="1911613" y="354011"/>
                  </a:lnTo>
                  <a:lnTo>
                    <a:pt x="1912142" y="354011"/>
                  </a:lnTo>
                  <a:lnTo>
                    <a:pt x="1912672" y="354540"/>
                  </a:lnTo>
                  <a:lnTo>
                    <a:pt x="1913201" y="354805"/>
                  </a:lnTo>
                  <a:lnTo>
                    <a:pt x="1913466" y="355599"/>
                  </a:lnTo>
                  <a:lnTo>
                    <a:pt x="1913731" y="355863"/>
                  </a:lnTo>
                  <a:lnTo>
                    <a:pt x="1913731" y="356657"/>
                  </a:lnTo>
                  <a:lnTo>
                    <a:pt x="1913731" y="357186"/>
                  </a:lnTo>
                  <a:lnTo>
                    <a:pt x="1913201" y="358245"/>
                  </a:lnTo>
                  <a:lnTo>
                    <a:pt x="1911877" y="359303"/>
                  </a:lnTo>
                  <a:lnTo>
                    <a:pt x="1911877" y="360626"/>
                  </a:lnTo>
                  <a:lnTo>
                    <a:pt x="1911613" y="361155"/>
                  </a:lnTo>
                  <a:lnTo>
                    <a:pt x="1911348" y="361949"/>
                  </a:lnTo>
                  <a:lnTo>
                    <a:pt x="1910024" y="363007"/>
                  </a:lnTo>
                  <a:lnTo>
                    <a:pt x="1908436" y="364065"/>
                  </a:lnTo>
                  <a:lnTo>
                    <a:pt x="1906847" y="364859"/>
                  </a:lnTo>
                  <a:lnTo>
                    <a:pt x="1904994" y="365653"/>
                  </a:lnTo>
                  <a:lnTo>
                    <a:pt x="1901553" y="365917"/>
                  </a:lnTo>
                  <a:lnTo>
                    <a:pt x="1898640" y="365917"/>
                  </a:lnTo>
                  <a:lnTo>
                    <a:pt x="1891757" y="373061"/>
                  </a:lnTo>
                  <a:lnTo>
                    <a:pt x="1884345" y="379940"/>
                  </a:lnTo>
                  <a:lnTo>
                    <a:pt x="1876403" y="386820"/>
                  </a:lnTo>
                  <a:lnTo>
                    <a:pt x="1867931" y="393434"/>
                  </a:lnTo>
                  <a:lnTo>
                    <a:pt x="1859724" y="399520"/>
                  </a:lnTo>
                  <a:lnTo>
                    <a:pt x="1850988" y="405340"/>
                  </a:lnTo>
                  <a:lnTo>
                    <a:pt x="1842781" y="410632"/>
                  </a:lnTo>
                  <a:lnTo>
                    <a:pt x="1834574" y="415924"/>
                  </a:lnTo>
                  <a:lnTo>
                    <a:pt x="1819749" y="424390"/>
                  </a:lnTo>
                  <a:lnTo>
                    <a:pt x="1807835" y="431005"/>
                  </a:lnTo>
                  <a:lnTo>
                    <a:pt x="1803400" y="433275"/>
                  </a:lnTo>
                  <a:lnTo>
                    <a:pt x="1803400" y="466004"/>
                  </a:lnTo>
                  <a:lnTo>
                    <a:pt x="1805253" y="466724"/>
                  </a:lnTo>
                  <a:lnTo>
                    <a:pt x="1818746" y="471751"/>
                  </a:lnTo>
                  <a:lnTo>
                    <a:pt x="1831711" y="476513"/>
                  </a:lnTo>
                  <a:lnTo>
                    <a:pt x="1856053" y="484715"/>
                  </a:lnTo>
                  <a:lnTo>
                    <a:pt x="1857111" y="484186"/>
                  </a:lnTo>
                  <a:lnTo>
                    <a:pt x="1856053" y="483922"/>
                  </a:lnTo>
                  <a:lnTo>
                    <a:pt x="1857905" y="478630"/>
                  </a:lnTo>
                  <a:lnTo>
                    <a:pt x="1858963" y="476778"/>
                  </a:lnTo>
                  <a:lnTo>
                    <a:pt x="1860021" y="475190"/>
                  </a:lnTo>
                  <a:lnTo>
                    <a:pt x="1861609" y="473867"/>
                  </a:lnTo>
                  <a:lnTo>
                    <a:pt x="1862403" y="473603"/>
                  </a:lnTo>
                  <a:lnTo>
                    <a:pt x="1862667" y="473074"/>
                  </a:lnTo>
                  <a:lnTo>
                    <a:pt x="1862932" y="471751"/>
                  </a:lnTo>
                  <a:lnTo>
                    <a:pt x="1863196" y="469899"/>
                  </a:lnTo>
                  <a:lnTo>
                    <a:pt x="1862667" y="468576"/>
                  </a:lnTo>
                  <a:lnTo>
                    <a:pt x="1862403" y="466724"/>
                  </a:lnTo>
                  <a:lnTo>
                    <a:pt x="1862667" y="465665"/>
                  </a:lnTo>
                  <a:lnTo>
                    <a:pt x="1863196" y="464607"/>
                  </a:lnTo>
                  <a:lnTo>
                    <a:pt x="1864255" y="464078"/>
                  </a:lnTo>
                  <a:lnTo>
                    <a:pt x="1866107" y="463020"/>
                  </a:lnTo>
                  <a:lnTo>
                    <a:pt x="1866901" y="463020"/>
                  </a:lnTo>
                  <a:lnTo>
                    <a:pt x="1867165" y="463020"/>
                  </a:lnTo>
                  <a:lnTo>
                    <a:pt x="1867430" y="463020"/>
                  </a:lnTo>
                  <a:lnTo>
                    <a:pt x="1867959" y="464078"/>
                  </a:lnTo>
                  <a:lnTo>
                    <a:pt x="1867430" y="465401"/>
                  </a:lnTo>
                  <a:lnTo>
                    <a:pt x="1868224" y="465401"/>
                  </a:lnTo>
                  <a:lnTo>
                    <a:pt x="1868753" y="465665"/>
                  </a:lnTo>
                  <a:lnTo>
                    <a:pt x="1869811" y="466195"/>
                  </a:lnTo>
                  <a:lnTo>
                    <a:pt x="1870340" y="467782"/>
                  </a:lnTo>
                  <a:lnTo>
                    <a:pt x="1871134" y="467782"/>
                  </a:lnTo>
                  <a:lnTo>
                    <a:pt x="1871928" y="468311"/>
                  </a:lnTo>
                  <a:lnTo>
                    <a:pt x="1872457" y="469370"/>
                  </a:lnTo>
                  <a:lnTo>
                    <a:pt x="1872721" y="470163"/>
                  </a:lnTo>
                  <a:lnTo>
                    <a:pt x="1872721" y="470957"/>
                  </a:lnTo>
                  <a:lnTo>
                    <a:pt x="1874044" y="470957"/>
                  </a:lnTo>
                  <a:lnTo>
                    <a:pt x="1874574" y="470428"/>
                  </a:lnTo>
                  <a:lnTo>
                    <a:pt x="1878013" y="469899"/>
                  </a:lnTo>
                  <a:lnTo>
                    <a:pt x="1878278" y="469105"/>
                  </a:lnTo>
                  <a:lnTo>
                    <a:pt x="1877749" y="467253"/>
                  </a:lnTo>
                  <a:lnTo>
                    <a:pt x="1877484" y="465930"/>
                  </a:lnTo>
                  <a:lnTo>
                    <a:pt x="1877749" y="464607"/>
                  </a:lnTo>
                  <a:lnTo>
                    <a:pt x="1878278" y="464078"/>
                  </a:lnTo>
                  <a:lnTo>
                    <a:pt x="1878807" y="463813"/>
                  </a:lnTo>
                  <a:lnTo>
                    <a:pt x="1879601" y="463549"/>
                  </a:lnTo>
                  <a:lnTo>
                    <a:pt x="1880394" y="463549"/>
                  </a:lnTo>
                  <a:lnTo>
                    <a:pt x="1881453" y="463549"/>
                  </a:lnTo>
                  <a:lnTo>
                    <a:pt x="1880659" y="464078"/>
                  </a:lnTo>
                  <a:lnTo>
                    <a:pt x="1879336" y="464872"/>
                  </a:lnTo>
                  <a:lnTo>
                    <a:pt x="1878542" y="465665"/>
                  </a:lnTo>
                  <a:lnTo>
                    <a:pt x="1878278" y="466195"/>
                  </a:lnTo>
                  <a:lnTo>
                    <a:pt x="1878278" y="466724"/>
                  </a:lnTo>
                  <a:lnTo>
                    <a:pt x="1879336" y="467517"/>
                  </a:lnTo>
                  <a:lnTo>
                    <a:pt x="1879865" y="467782"/>
                  </a:lnTo>
                  <a:lnTo>
                    <a:pt x="1880394" y="467782"/>
                  </a:lnTo>
                  <a:lnTo>
                    <a:pt x="1880659" y="468047"/>
                  </a:lnTo>
                  <a:lnTo>
                    <a:pt x="1880659" y="468576"/>
                  </a:lnTo>
                  <a:lnTo>
                    <a:pt x="1881982" y="468047"/>
                  </a:lnTo>
                  <a:lnTo>
                    <a:pt x="1883305" y="468047"/>
                  </a:lnTo>
                  <a:lnTo>
                    <a:pt x="1884099" y="468311"/>
                  </a:lnTo>
                  <a:lnTo>
                    <a:pt x="1885421" y="468576"/>
                  </a:lnTo>
                  <a:lnTo>
                    <a:pt x="1885157" y="469105"/>
                  </a:lnTo>
                  <a:lnTo>
                    <a:pt x="1884099" y="469105"/>
                  </a:lnTo>
                  <a:lnTo>
                    <a:pt x="1882511" y="469105"/>
                  </a:lnTo>
                  <a:lnTo>
                    <a:pt x="1881453" y="469370"/>
                  </a:lnTo>
                  <a:lnTo>
                    <a:pt x="1880659" y="469634"/>
                  </a:lnTo>
                  <a:lnTo>
                    <a:pt x="1881188" y="469899"/>
                  </a:lnTo>
                  <a:lnTo>
                    <a:pt x="1881453" y="469899"/>
                  </a:lnTo>
                  <a:lnTo>
                    <a:pt x="1881982" y="470428"/>
                  </a:lnTo>
                  <a:lnTo>
                    <a:pt x="1882246" y="471751"/>
                  </a:lnTo>
                  <a:lnTo>
                    <a:pt x="1883040" y="471751"/>
                  </a:lnTo>
                  <a:lnTo>
                    <a:pt x="1883305" y="472015"/>
                  </a:lnTo>
                  <a:lnTo>
                    <a:pt x="1883305" y="472280"/>
                  </a:lnTo>
                  <a:lnTo>
                    <a:pt x="1883834" y="473074"/>
                  </a:lnTo>
                  <a:lnTo>
                    <a:pt x="1883834" y="473603"/>
                  </a:lnTo>
                  <a:lnTo>
                    <a:pt x="1883569" y="473867"/>
                  </a:lnTo>
                  <a:lnTo>
                    <a:pt x="1883569" y="474661"/>
                  </a:lnTo>
                  <a:lnTo>
                    <a:pt x="1882511" y="475190"/>
                  </a:lnTo>
                  <a:lnTo>
                    <a:pt x="1882246" y="475455"/>
                  </a:lnTo>
                  <a:lnTo>
                    <a:pt x="1880394" y="477307"/>
                  </a:lnTo>
                  <a:lnTo>
                    <a:pt x="1878807" y="478630"/>
                  </a:lnTo>
                  <a:lnTo>
                    <a:pt x="1876690" y="480217"/>
                  </a:lnTo>
                  <a:lnTo>
                    <a:pt x="1876161" y="481540"/>
                  </a:lnTo>
                  <a:lnTo>
                    <a:pt x="1875367" y="483392"/>
                  </a:lnTo>
                  <a:lnTo>
                    <a:pt x="1880130" y="484715"/>
                  </a:lnTo>
                  <a:lnTo>
                    <a:pt x="1881188" y="484451"/>
                  </a:lnTo>
                  <a:lnTo>
                    <a:pt x="1881717" y="484451"/>
                  </a:lnTo>
                  <a:lnTo>
                    <a:pt x="1882246" y="483128"/>
                  </a:lnTo>
                  <a:lnTo>
                    <a:pt x="1883040" y="482599"/>
                  </a:lnTo>
                  <a:lnTo>
                    <a:pt x="1883834" y="482334"/>
                  </a:lnTo>
                  <a:lnTo>
                    <a:pt x="1884099" y="482070"/>
                  </a:lnTo>
                  <a:lnTo>
                    <a:pt x="1883834" y="481540"/>
                  </a:lnTo>
                  <a:lnTo>
                    <a:pt x="1883305" y="481540"/>
                  </a:lnTo>
                  <a:lnTo>
                    <a:pt x="1883305" y="481276"/>
                  </a:lnTo>
                  <a:lnTo>
                    <a:pt x="1883834" y="479688"/>
                  </a:lnTo>
                  <a:lnTo>
                    <a:pt x="1885157" y="477836"/>
                  </a:lnTo>
                  <a:lnTo>
                    <a:pt x="1885421" y="477572"/>
                  </a:lnTo>
                  <a:lnTo>
                    <a:pt x="1885951" y="477307"/>
                  </a:lnTo>
                  <a:lnTo>
                    <a:pt x="1885951" y="477572"/>
                  </a:lnTo>
                  <a:lnTo>
                    <a:pt x="1886215" y="477836"/>
                  </a:lnTo>
                  <a:lnTo>
                    <a:pt x="1886215" y="479159"/>
                  </a:lnTo>
                  <a:lnTo>
                    <a:pt x="1886744" y="479159"/>
                  </a:lnTo>
                  <a:lnTo>
                    <a:pt x="1887538" y="478895"/>
                  </a:lnTo>
                  <a:lnTo>
                    <a:pt x="1887803" y="477307"/>
                  </a:lnTo>
                  <a:lnTo>
                    <a:pt x="1888067" y="477307"/>
                  </a:lnTo>
                  <a:lnTo>
                    <a:pt x="1889390" y="477836"/>
                  </a:lnTo>
                  <a:lnTo>
                    <a:pt x="1889655" y="478365"/>
                  </a:lnTo>
                  <a:lnTo>
                    <a:pt x="1889390" y="478895"/>
                  </a:lnTo>
                  <a:lnTo>
                    <a:pt x="1889390" y="479688"/>
                  </a:lnTo>
                  <a:lnTo>
                    <a:pt x="1888861" y="480217"/>
                  </a:lnTo>
                  <a:lnTo>
                    <a:pt x="1888067" y="480482"/>
                  </a:lnTo>
                  <a:lnTo>
                    <a:pt x="1888596" y="481276"/>
                  </a:lnTo>
                  <a:lnTo>
                    <a:pt x="1888861" y="482599"/>
                  </a:lnTo>
                  <a:lnTo>
                    <a:pt x="1889126" y="483392"/>
                  </a:lnTo>
                  <a:lnTo>
                    <a:pt x="1887538" y="484451"/>
                  </a:lnTo>
                  <a:lnTo>
                    <a:pt x="1887538" y="485245"/>
                  </a:lnTo>
                  <a:lnTo>
                    <a:pt x="1887538" y="485774"/>
                  </a:lnTo>
                  <a:lnTo>
                    <a:pt x="1887274" y="486567"/>
                  </a:lnTo>
                  <a:lnTo>
                    <a:pt x="1891507" y="487097"/>
                  </a:lnTo>
                  <a:lnTo>
                    <a:pt x="1891771" y="486303"/>
                  </a:lnTo>
                  <a:lnTo>
                    <a:pt x="1892301" y="486567"/>
                  </a:lnTo>
                  <a:lnTo>
                    <a:pt x="1892830" y="487097"/>
                  </a:lnTo>
                  <a:lnTo>
                    <a:pt x="1893094" y="486303"/>
                  </a:lnTo>
                  <a:lnTo>
                    <a:pt x="1894153" y="485245"/>
                  </a:lnTo>
                  <a:lnTo>
                    <a:pt x="1894946" y="484451"/>
                  </a:lnTo>
                  <a:lnTo>
                    <a:pt x="1896269" y="483128"/>
                  </a:lnTo>
                  <a:lnTo>
                    <a:pt x="1897063" y="482070"/>
                  </a:lnTo>
                  <a:lnTo>
                    <a:pt x="1898915" y="480747"/>
                  </a:lnTo>
                  <a:lnTo>
                    <a:pt x="1898651" y="479688"/>
                  </a:lnTo>
                  <a:lnTo>
                    <a:pt x="1899974" y="479688"/>
                  </a:lnTo>
                  <a:lnTo>
                    <a:pt x="1901032" y="479688"/>
                  </a:lnTo>
                  <a:lnTo>
                    <a:pt x="1901826" y="480217"/>
                  </a:lnTo>
                  <a:lnTo>
                    <a:pt x="1902090" y="480217"/>
                  </a:lnTo>
                  <a:lnTo>
                    <a:pt x="1902355" y="481011"/>
                  </a:lnTo>
                  <a:lnTo>
                    <a:pt x="1902619" y="481276"/>
                  </a:lnTo>
                  <a:lnTo>
                    <a:pt x="1902884" y="482070"/>
                  </a:lnTo>
                  <a:lnTo>
                    <a:pt x="1901826" y="482599"/>
                  </a:lnTo>
                  <a:lnTo>
                    <a:pt x="1901032" y="482863"/>
                  </a:lnTo>
                  <a:lnTo>
                    <a:pt x="1899709" y="484186"/>
                  </a:lnTo>
                  <a:lnTo>
                    <a:pt x="1899180" y="484980"/>
                  </a:lnTo>
                  <a:lnTo>
                    <a:pt x="1899709" y="485774"/>
                  </a:lnTo>
                  <a:lnTo>
                    <a:pt x="1899709" y="486038"/>
                  </a:lnTo>
                  <a:lnTo>
                    <a:pt x="1899974" y="486303"/>
                  </a:lnTo>
                  <a:lnTo>
                    <a:pt x="1899709" y="486832"/>
                  </a:lnTo>
                  <a:lnTo>
                    <a:pt x="1898915" y="488684"/>
                  </a:lnTo>
                  <a:lnTo>
                    <a:pt x="1902355" y="489478"/>
                  </a:lnTo>
                  <a:lnTo>
                    <a:pt x="1902884" y="488155"/>
                  </a:lnTo>
                  <a:lnTo>
                    <a:pt x="1903942" y="488684"/>
                  </a:lnTo>
                  <a:lnTo>
                    <a:pt x="1904736" y="487890"/>
                  </a:lnTo>
                  <a:lnTo>
                    <a:pt x="1906059" y="486832"/>
                  </a:lnTo>
                  <a:lnTo>
                    <a:pt x="1906588" y="486303"/>
                  </a:lnTo>
                  <a:lnTo>
                    <a:pt x="1907382" y="485245"/>
                  </a:lnTo>
                  <a:lnTo>
                    <a:pt x="1908440" y="484186"/>
                  </a:lnTo>
                  <a:lnTo>
                    <a:pt x="1909499" y="483128"/>
                  </a:lnTo>
                  <a:lnTo>
                    <a:pt x="1909763" y="482070"/>
                  </a:lnTo>
                  <a:lnTo>
                    <a:pt x="1911086" y="481011"/>
                  </a:lnTo>
                  <a:lnTo>
                    <a:pt x="1911615" y="481540"/>
                  </a:lnTo>
                  <a:lnTo>
                    <a:pt x="1912144" y="481540"/>
                  </a:lnTo>
                  <a:lnTo>
                    <a:pt x="1912674" y="481540"/>
                  </a:lnTo>
                  <a:lnTo>
                    <a:pt x="1913203" y="482334"/>
                  </a:lnTo>
                  <a:lnTo>
                    <a:pt x="1913467" y="483128"/>
                  </a:lnTo>
                  <a:lnTo>
                    <a:pt x="1913467" y="483922"/>
                  </a:lnTo>
                  <a:lnTo>
                    <a:pt x="1912938" y="484186"/>
                  </a:lnTo>
                  <a:lnTo>
                    <a:pt x="1912144" y="485245"/>
                  </a:lnTo>
                  <a:lnTo>
                    <a:pt x="1911880" y="485774"/>
                  </a:lnTo>
                  <a:lnTo>
                    <a:pt x="1911615" y="485245"/>
                  </a:lnTo>
                  <a:lnTo>
                    <a:pt x="1911351" y="484980"/>
                  </a:lnTo>
                  <a:lnTo>
                    <a:pt x="1911351" y="484715"/>
                  </a:lnTo>
                  <a:lnTo>
                    <a:pt x="1910821" y="485245"/>
                  </a:lnTo>
                  <a:lnTo>
                    <a:pt x="1910292" y="486567"/>
                  </a:lnTo>
                  <a:lnTo>
                    <a:pt x="1910028" y="487626"/>
                  </a:lnTo>
                  <a:lnTo>
                    <a:pt x="1910292" y="488155"/>
                  </a:lnTo>
                  <a:lnTo>
                    <a:pt x="1910292" y="489478"/>
                  </a:lnTo>
                  <a:lnTo>
                    <a:pt x="1910028" y="490536"/>
                  </a:lnTo>
                  <a:lnTo>
                    <a:pt x="1909763" y="490801"/>
                  </a:lnTo>
                  <a:lnTo>
                    <a:pt x="1913732" y="491859"/>
                  </a:lnTo>
                  <a:lnTo>
                    <a:pt x="1914526" y="490536"/>
                  </a:lnTo>
                  <a:lnTo>
                    <a:pt x="1915055" y="490007"/>
                  </a:lnTo>
                  <a:lnTo>
                    <a:pt x="1915319" y="490272"/>
                  </a:lnTo>
                  <a:lnTo>
                    <a:pt x="1915584" y="490272"/>
                  </a:lnTo>
                  <a:lnTo>
                    <a:pt x="1916378" y="489742"/>
                  </a:lnTo>
                  <a:lnTo>
                    <a:pt x="1916907" y="488684"/>
                  </a:lnTo>
                  <a:lnTo>
                    <a:pt x="1918230" y="488155"/>
                  </a:lnTo>
                  <a:lnTo>
                    <a:pt x="1919024" y="486832"/>
                  </a:lnTo>
                  <a:lnTo>
                    <a:pt x="1919553" y="485774"/>
                  </a:lnTo>
                  <a:lnTo>
                    <a:pt x="1920346" y="484186"/>
                  </a:lnTo>
                  <a:lnTo>
                    <a:pt x="1920346" y="483392"/>
                  </a:lnTo>
                  <a:lnTo>
                    <a:pt x="1920611" y="483392"/>
                  </a:lnTo>
                  <a:lnTo>
                    <a:pt x="1921405" y="483922"/>
                  </a:lnTo>
                  <a:lnTo>
                    <a:pt x="1922463" y="483128"/>
                  </a:lnTo>
                  <a:lnTo>
                    <a:pt x="1924051" y="482863"/>
                  </a:lnTo>
                  <a:lnTo>
                    <a:pt x="1924315" y="483392"/>
                  </a:lnTo>
                  <a:lnTo>
                    <a:pt x="1924580" y="484186"/>
                  </a:lnTo>
                  <a:lnTo>
                    <a:pt x="1924844" y="484451"/>
                  </a:lnTo>
                  <a:lnTo>
                    <a:pt x="1925109" y="484980"/>
                  </a:lnTo>
                  <a:lnTo>
                    <a:pt x="1924051" y="485774"/>
                  </a:lnTo>
                  <a:lnTo>
                    <a:pt x="1924051" y="486567"/>
                  </a:lnTo>
                  <a:lnTo>
                    <a:pt x="1922727" y="486832"/>
                  </a:lnTo>
                  <a:lnTo>
                    <a:pt x="1922198" y="487097"/>
                  </a:lnTo>
                  <a:lnTo>
                    <a:pt x="1921405" y="488155"/>
                  </a:lnTo>
                  <a:lnTo>
                    <a:pt x="1921405" y="488684"/>
                  </a:lnTo>
                  <a:lnTo>
                    <a:pt x="1921934" y="489742"/>
                  </a:lnTo>
                  <a:lnTo>
                    <a:pt x="1922198" y="490007"/>
                  </a:lnTo>
                  <a:lnTo>
                    <a:pt x="1921934" y="490801"/>
                  </a:lnTo>
                  <a:lnTo>
                    <a:pt x="1921140" y="492653"/>
                  </a:lnTo>
                  <a:lnTo>
                    <a:pt x="1925903" y="493447"/>
                  </a:lnTo>
                  <a:lnTo>
                    <a:pt x="1925903" y="493182"/>
                  </a:lnTo>
                  <a:lnTo>
                    <a:pt x="1925903" y="492653"/>
                  </a:lnTo>
                  <a:lnTo>
                    <a:pt x="1925638" y="492388"/>
                  </a:lnTo>
                  <a:lnTo>
                    <a:pt x="1926432" y="491859"/>
                  </a:lnTo>
                  <a:lnTo>
                    <a:pt x="1927490" y="490536"/>
                  </a:lnTo>
                  <a:lnTo>
                    <a:pt x="1928284" y="490007"/>
                  </a:lnTo>
                  <a:lnTo>
                    <a:pt x="1928019" y="489478"/>
                  </a:lnTo>
                  <a:lnTo>
                    <a:pt x="1928813" y="488420"/>
                  </a:lnTo>
                  <a:lnTo>
                    <a:pt x="1930136" y="487626"/>
                  </a:lnTo>
                  <a:lnTo>
                    <a:pt x="1930665" y="486567"/>
                  </a:lnTo>
                  <a:lnTo>
                    <a:pt x="1931194" y="485245"/>
                  </a:lnTo>
                  <a:lnTo>
                    <a:pt x="1931459" y="484715"/>
                  </a:lnTo>
                  <a:lnTo>
                    <a:pt x="1931723" y="484715"/>
                  </a:lnTo>
                  <a:lnTo>
                    <a:pt x="1932253" y="484980"/>
                  </a:lnTo>
                  <a:lnTo>
                    <a:pt x="1933311" y="484715"/>
                  </a:lnTo>
                  <a:lnTo>
                    <a:pt x="1933840" y="484980"/>
                  </a:lnTo>
                  <a:lnTo>
                    <a:pt x="1935163" y="485245"/>
                  </a:lnTo>
                  <a:lnTo>
                    <a:pt x="1935163" y="486038"/>
                  </a:lnTo>
                  <a:lnTo>
                    <a:pt x="1935428" y="486832"/>
                  </a:lnTo>
                  <a:lnTo>
                    <a:pt x="1935163" y="487097"/>
                  </a:lnTo>
                  <a:lnTo>
                    <a:pt x="1934898" y="487890"/>
                  </a:lnTo>
                  <a:lnTo>
                    <a:pt x="1933840" y="488155"/>
                  </a:lnTo>
                  <a:lnTo>
                    <a:pt x="1933046" y="488684"/>
                  </a:lnTo>
                  <a:lnTo>
                    <a:pt x="1932253" y="488949"/>
                  </a:lnTo>
                  <a:lnTo>
                    <a:pt x="1931988" y="489742"/>
                  </a:lnTo>
                  <a:lnTo>
                    <a:pt x="1932253" y="490536"/>
                  </a:lnTo>
                  <a:lnTo>
                    <a:pt x="1932517" y="491330"/>
                  </a:lnTo>
                  <a:lnTo>
                    <a:pt x="1932517" y="491595"/>
                  </a:lnTo>
                  <a:lnTo>
                    <a:pt x="1933046" y="492124"/>
                  </a:lnTo>
                  <a:lnTo>
                    <a:pt x="1933046" y="492653"/>
                  </a:lnTo>
                  <a:lnTo>
                    <a:pt x="1932253" y="494505"/>
                  </a:lnTo>
                  <a:lnTo>
                    <a:pt x="1933046" y="494505"/>
                  </a:lnTo>
                  <a:lnTo>
                    <a:pt x="1936751" y="495034"/>
                  </a:lnTo>
                  <a:lnTo>
                    <a:pt x="1937015" y="494240"/>
                  </a:lnTo>
                  <a:lnTo>
                    <a:pt x="1937015" y="493976"/>
                  </a:lnTo>
                  <a:lnTo>
                    <a:pt x="1937280" y="493447"/>
                  </a:lnTo>
                  <a:lnTo>
                    <a:pt x="1938073" y="493447"/>
                  </a:lnTo>
                  <a:lnTo>
                    <a:pt x="1939132" y="493182"/>
                  </a:lnTo>
                  <a:lnTo>
                    <a:pt x="1939661" y="492124"/>
                  </a:lnTo>
                  <a:lnTo>
                    <a:pt x="1940719" y="491330"/>
                  </a:lnTo>
                  <a:lnTo>
                    <a:pt x="1941513" y="490536"/>
                  </a:lnTo>
                  <a:lnTo>
                    <a:pt x="1942307" y="489478"/>
                  </a:lnTo>
                  <a:lnTo>
                    <a:pt x="1942836" y="488420"/>
                  </a:lnTo>
                  <a:lnTo>
                    <a:pt x="1943630" y="487626"/>
                  </a:lnTo>
                  <a:lnTo>
                    <a:pt x="1944423" y="486567"/>
                  </a:lnTo>
                  <a:lnTo>
                    <a:pt x="1945217" y="486038"/>
                  </a:lnTo>
                  <a:lnTo>
                    <a:pt x="1946011" y="486303"/>
                  </a:lnTo>
                  <a:lnTo>
                    <a:pt x="1947069" y="485774"/>
                  </a:lnTo>
                  <a:lnTo>
                    <a:pt x="1947069" y="486303"/>
                  </a:lnTo>
                  <a:lnTo>
                    <a:pt x="1947069" y="486832"/>
                  </a:lnTo>
                  <a:lnTo>
                    <a:pt x="1948128" y="486832"/>
                  </a:lnTo>
                  <a:lnTo>
                    <a:pt x="1948128" y="487626"/>
                  </a:lnTo>
                  <a:lnTo>
                    <a:pt x="1948128" y="488155"/>
                  </a:lnTo>
                  <a:lnTo>
                    <a:pt x="1947334" y="488155"/>
                  </a:lnTo>
                  <a:lnTo>
                    <a:pt x="1946275" y="488949"/>
                  </a:lnTo>
                  <a:lnTo>
                    <a:pt x="1945482" y="489478"/>
                  </a:lnTo>
                  <a:lnTo>
                    <a:pt x="1945217" y="490007"/>
                  </a:lnTo>
                  <a:lnTo>
                    <a:pt x="1945217" y="490801"/>
                  </a:lnTo>
                  <a:lnTo>
                    <a:pt x="1946011" y="491859"/>
                  </a:lnTo>
                  <a:lnTo>
                    <a:pt x="1946011" y="492388"/>
                  </a:lnTo>
                  <a:lnTo>
                    <a:pt x="1946275" y="493182"/>
                  </a:lnTo>
                  <a:lnTo>
                    <a:pt x="1946011" y="493711"/>
                  </a:lnTo>
                  <a:lnTo>
                    <a:pt x="1945217" y="495828"/>
                  </a:lnTo>
                  <a:lnTo>
                    <a:pt x="1949186" y="496092"/>
                  </a:lnTo>
                  <a:lnTo>
                    <a:pt x="1948921" y="495828"/>
                  </a:lnTo>
                  <a:lnTo>
                    <a:pt x="1950244" y="495563"/>
                  </a:lnTo>
                  <a:lnTo>
                    <a:pt x="1950773" y="495299"/>
                  </a:lnTo>
                  <a:lnTo>
                    <a:pt x="1951038" y="494505"/>
                  </a:lnTo>
                  <a:lnTo>
                    <a:pt x="1952096" y="493711"/>
                  </a:lnTo>
                  <a:lnTo>
                    <a:pt x="1952890" y="492653"/>
                  </a:lnTo>
                  <a:lnTo>
                    <a:pt x="1954213" y="492124"/>
                  </a:lnTo>
                  <a:lnTo>
                    <a:pt x="1954742" y="491330"/>
                  </a:lnTo>
                  <a:lnTo>
                    <a:pt x="1954742" y="490007"/>
                  </a:lnTo>
                  <a:lnTo>
                    <a:pt x="1956065" y="488684"/>
                  </a:lnTo>
                  <a:lnTo>
                    <a:pt x="1957388" y="488420"/>
                  </a:lnTo>
                  <a:lnTo>
                    <a:pt x="1958446" y="487626"/>
                  </a:lnTo>
                  <a:lnTo>
                    <a:pt x="1959769" y="487097"/>
                  </a:lnTo>
                  <a:lnTo>
                    <a:pt x="1959769" y="487626"/>
                  </a:lnTo>
                  <a:lnTo>
                    <a:pt x="1959769" y="488684"/>
                  </a:lnTo>
                  <a:lnTo>
                    <a:pt x="1960298" y="488684"/>
                  </a:lnTo>
                  <a:lnTo>
                    <a:pt x="1960828" y="488949"/>
                  </a:lnTo>
                  <a:lnTo>
                    <a:pt x="1961092" y="489478"/>
                  </a:lnTo>
                  <a:lnTo>
                    <a:pt x="1960298" y="490007"/>
                  </a:lnTo>
                  <a:lnTo>
                    <a:pt x="1959505" y="490272"/>
                  </a:lnTo>
                  <a:lnTo>
                    <a:pt x="1958975" y="490536"/>
                  </a:lnTo>
                  <a:lnTo>
                    <a:pt x="1958182" y="490801"/>
                  </a:lnTo>
                  <a:lnTo>
                    <a:pt x="1957917" y="491595"/>
                  </a:lnTo>
                  <a:lnTo>
                    <a:pt x="1957653" y="492388"/>
                  </a:lnTo>
                  <a:lnTo>
                    <a:pt x="1958182" y="493182"/>
                  </a:lnTo>
                  <a:lnTo>
                    <a:pt x="1958182" y="493447"/>
                  </a:lnTo>
                  <a:lnTo>
                    <a:pt x="1958975" y="493976"/>
                  </a:lnTo>
                  <a:lnTo>
                    <a:pt x="1958975" y="494240"/>
                  </a:lnTo>
                  <a:lnTo>
                    <a:pt x="1958975" y="495034"/>
                  </a:lnTo>
                  <a:lnTo>
                    <a:pt x="1957917" y="496092"/>
                  </a:lnTo>
                  <a:lnTo>
                    <a:pt x="1957653" y="497151"/>
                  </a:lnTo>
                  <a:lnTo>
                    <a:pt x="1961886" y="497680"/>
                  </a:lnTo>
                  <a:lnTo>
                    <a:pt x="1962151" y="497151"/>
                  </a:lnTo>
                  <a:lnTo>
                    <a:pt x="1962944" y="497151"/>
                  </a:lnTo>
                  <a:lnTo>
                    <a:pt x="1963473" y="497680"/>
                  </a:lnTo>
                  <a:lnTo>
                    <a:pt x="1963473" y="497151"/>
                  </a:lnTo>
                  <a:lnTo>
                    <a:pt x="1964003" y="496092"/>
                  </a:lnTo>
                  <a:lnTo>
                    <a:pt x="1965325" y="495299"/>
                  </a:lnTo>
                  <a:lnTo>
                    <a:pt x="1966913" y="494240"/>
                  </a:lnTo>
                  <a:lnTo>
                    <a:pt x="1966648" y="493182"/>
                  </a:lnTo>
                  <a:lnTo>
                    <a:pt x="1966913" y="492124"/>
                  </a:lnTo>
                  <a:lnTo>
                    <a:pt x="1967707" y="490801"/>
                  </a:lnTo>
                  <a:lnTo>
                    <a:pt x="1968765" y="490007"/>
                  </a:lnTo>
                  <a:lnTo>
                    <a:pt x="1969559" y="489742"/>
                  </a:lnTo>
                  <a:lnTo>
                    <a:pt x="1970617" y="489478"/>
                  </a:lnTo>
                  <a:lnTo>
                    <a:pt x="1971146" y="489478"/>
                  </a:lnTo>
                  <a:lnTo>
                    <a:pt x="1971940" y="490007"/>
                  </a:lnTo>
                  <a:lnTo>
                    <a:pt x="1972205" y="490272"/>
                  </a:lnTo>
                  <a:lnTo>
                    <a:pt x="1972734" y="490536"/>
                  </a:lnTo>
                  <a:lnTo>
                    <a:pt x="1972734" y="491595"/>
                  </a:lnTo>
                  <a:lnTo>
                    <a:pt x="1972469" y="492124"/>
                  </a:lnTo>
                  <a:lnTo>
                    <a:pt x="1972205" y="492653"/>
                  </a:lnTo>
                  <a:lnTo>
                    <a:pt x="1971940" y="493182"/>
                  </a:lnTo>
                  <a:lnTo>
                    <a:pt x="1971146" y="492653"/>
                  </a:lnTo>
                  <a:lnTo>
                    <a:pt x="1970353" y="493711"/>
                  </a:lnTo>
                  <a:lnTo>
                    <a:pt x="1970088" y="494505"/>
                  </a:lnTo>
                  <a:lnTo>
                    <a:pt x="1970088" y="495828"/>
                  </a:lnTo>
                  <a:lnTo>
                    <a:pt x="1970353" y="497151"/>
                  </a:lnTo>
                  <a:lnTo>
                    <a:pt x="1970088" y="497680"/>
                  </a:lnTo>
                  <a:lnTo>
                    <a:pt x="1970088" y="498738"/>
                  </a:lnTo>
                  <a:lnTo>
                    <a:pt x="1970088" y="499003"/>
                  </a:lnTo>
                  <a:lnTo>
                    <a:pt x="1977232" y="500061"/>
                  </a:lnTo>
                  <a:lnTo>
                    <a:pt x="1977761" y="499797"/>
                  </a:lnTo>
                  <a:lnTo>
                    <a:pt x="1976173" y="499797"/>
                  </a:lnTo>
                  <a:lnTo>
                    <a:pt x="1975909" y="499267"/>
                  </a:lnTo>
                  <a:lnTo>
                    <a:pt x="1975909" y="498738"/>
                  </a:lnTo>
                  <a:lnTo>
                    <a:pt x="1976703" y="497415"/>
                  </a:lnTo>
                  <a:lnTo>
                    <a:pt x="1978290" y="496092"/>
                  </a:lnTo>
                  <a:lnTo>
                    <a:pt x="1978555" y="494505"/>
                  </a:lnTo>
                  <a:lnTo>
                    <a:pt x="1979613" y="493447"/>
                  </a:lnTo>
                  <a:lnTo>
                    <a:pt x="1980407" y="492388"/>
                  </a:lnTo>
                  <a:lnTo>
                    <a:pt x="1980407" y="491595"/>
                  </a:lnTo>
                  <a:lnTo>
                    <a:pt x="1980671" y="490536"/>
                  </a:lnTo>
                  <a:lnTo>
                    <a:pt x="1981730" y="489742"/>
                  </a:lnTo>
                  <a:lnTo>
                    <a:pt x="1981994" y="490801"/>
                  </a:lnTo>
                  <a:lnTo>
                    <a:pt x="1982523" y="490272"/>
                  </a:lnTo>
                  <a:lnTo>
                    <a:pt x="1983317" y="490801"/>
                  </a:lnTo>
                  <a:lnTo>
                    <a:pt x="1984375" y="490801"/>
                  </a:lnTo>
                  <a:lnTo>
                    <a:pt x="1985169" y="490801"/>
                  </a:lnTo>
                  <a:lnTo>
                    <a:pt x="1985169" y="491595"/>
                  </a:lnTo>
                  <a:lnTo>
                    <a:pt x="1985169" y="492388"/>
                  </a:lnTo>
                  <a:lnTo>
                    <a:pt x="1985434" y="492653"/>
                  </a:lnTo>
                  <a:lnTo>
                    <a:pt x="1985698" y="493182"/>
                  </a:lnTo>
                  <a:lnTo>
                    <a:pt x="1985169" y="493711"/>
                  </a:lnTo>
                  <a:lnTo>
                    <a:pt x="1984375" y="493711"/>
                  </a:lnTo>
                  <a:lnTo>
                    <a:pt x="1984111" y="494240"/>
                  </a:lnTo>
                  <a:lnTo>
                    <a:pt x="1984111" y="494505"/>
                  </a:lnTo>
                  <a:lnTo>
                    <a:pt x="1983582" y="494505"/>
                  </a:lnTo>
                  <a:lnTo>
                    <a:pt x="1982788" y="493976"/>
                  </a:lnTo>
                  <a:lnTo>
                    <a:pt x="1982259" y="494240"/>
                  </a:lnTo>
                  <a:lnTo>
                    <a:pt x="1982259" y="495034"/>
                  </a:lnTo>
                  <a:lnTo>
                    <a:pt x="1982259" y="495563"/>
                  </a:lnTo>
                  <a:lnTo>
                    <a:pt x="1982788" y="496357"/>
                  </a:lnTo>
                  <a:lnTo>
                    <a:pt x="1983317" y="497151"/>
                  </a:lnTo>
                  <a:lnTo>
                    <a:pt x="1983317" y="498209"/>
                  </a:lnTo>
                  <a:lnTo>
                    <a:pt x="1982788" y="500855"/>
                  </a:lnTo>
                  <a:lnTo>
                    <a:pt x="1986228" y="501384"/>
                  </a:lnTo>
                  <a:lnTo>
                    <a:pt x="1986492" y="499797"/>
                  </a:lnTo>
                  <a:lnTo>
                    <a:pt x="1987021" y="499003"/>
                  </a:lnTo>
                  <a:lnTo>
                    <a:pt x="1988080" y="499003"/>
                  </a:lnTo>
                  <a:lnTo>
                    <a:pt x="1989138" y="498209"/>
                  </a:lnTo>
                  <a:lnTo>
                    <a:pt x="1988873" y="497945"/>
                  </a:lnTo>
                  <a:lnTo>
                    <a:pt x="1989932" y="497680"/>
                  </a:lnTo>
                  <a:lnTo>
                    <a:pt x="1990196" y="497151"/>
                  </a:lnTo>
                  <a:lnTo>
                    <a:pt x="1991519" y="495828"/>
                  </a:lnTo>
                  <a:lnTo>
                    <a:pt x="1991255" y="495563"/>
                  </a:lnTo>
                  <a:lnTo>
                    <a:pt x="1992578" y="494505"/>
                  </a:lnTo>
                  <a:lnTo>
                    <a:pt x="1991784" y="493976"/>
                  </a:lnTo>
                  <a:lnTo>
                    <a:pt x="1993107" y="493711"/>
                  </a:lnTo>
                  <a:lnTo>
                    <a:pt x="1993371" y="493447"/>
                  </a:lnTo>
                  <a:lnTo>
                    <a:pt x="1993371" y="492653"/>
                  </a:lnTo>
                  <a:lnTo>
                    <a:pt x="1993636" y="492124"/>
                  </a:lnTo>
                  <a:lnTo>
                    <a:pt x="1994694" y="491330"/>
                  </a:lnTo>
                  <a:lnTo>
                    <a:pt x="1996282" y="490272"/>
                  </a:lnTo>
                  <a:lnTo>
                    <a:pt x="1996546" y="491595"/>
                  </a:lnTo>
                  <a:lnTo>
                    <a:pt x="1997340" y="491330"/>
                  </a:lnTo>
                  <a:lnTo>
                    <a:pt x="1997605" y="491595"/>
                  </a:lnTo>
                  <a:lnTo>
                    <a:pt x="1997605" y="491859"/>
                  </a:lnTo>
                  <a:lnTo>
                    <a:pt x="1997605" y="492388"/>
                  </a:lnTo>
                  <a:lnTo>
                    <a:pt x="1998134" y="492653"/>
                  </a:lnTo>
                  <a:lnTo>
                    <a:pt x="1998398" y="493447"/>
                  </a:lnTo>
                  <a:lnTo>
                    <a:pt x="1998663" y="493711"/>
                  </a:lnTo>
                  <a:lnTo>
                    <a:pt x="1998663" y="494240"/>
                  </a:lnTo>
                  <a:lnTo>
                    <a:pt x="1998134" y="494505"/>
                  </a:lnTo>
                  <a:lnTo>
                    <a:pt x="1997605" y="495034"/>
                  </a:lnTo>
                  <a:lnTo>
                    <a:pt x="1996811" y="495299"/>
                  </a:lnTo>
                  <a:lnTo>
                    <a:pt x="1996282" y="495828"/>
                  </a:lnTo>
                  <a:lnTo>
                    <a:pt x="1996282" y="495299"/>
                  </a:lnTo>
                  <a:lnTo>
                    <a:pt x="1995223" y="495299"/>
                  </a:lnTo>
                  <a:lnTo>
                    <a:pt x="1994959" y="495828"/>
                  </a:lnTo>
                  <a:lnTo>
                    <a:pt x="1995223" y="496886"/>
                  </a:lnTo>
                  <a:lnTo>
                    <a:pt x="1995488" y="497151"/>
                  </a:lnTo>
                  <a:lnTo>
                    <a:pt x="1995753" y="497945"/>
                  </a:lnTo>
                  <a:lnTo>
                    <a:pt x="1996282" y="498738"/>
                  </a:lnTo>
                  <a:lnTo>
                    <a:pt x="1996282" y="499797"/>
                  </a:lnTo>
                  <a:lnTo>
                    <a:pt x="1995753" y="500855"/>
                  </a:lnTo>
                  <a:lnTo>
                    <a:pt x="1995488" y="501649"/>
                  </a:lnTo>
                  <a:lnTo>
                    <a:pt x="1994959" y="504295"/>
                  </a:lnTo>
                  <a:lnTo>
                    <a:pt x="2001044" y="504559"/>
                  </a:lnTo>
                  <a:lnTo>
                    <a:pt x="2001044" y="501913"/>
                  </a:lnTo>
                  <a:lnTo>
                    <a:pt x="2001044" y="501120"/>
                  </a:lnTo>
                  <a:lnTo>
                    <a:pt x="2001044" y="500590"/>
                  </a:lnTo>
                  <a:lnTo>
                    <a:pt x="2001044" y="499797"/>
                  </a:lnTo>
                  <a:lnTo>
                    <a:pt x="2000780" y="499003"/>
                  </a:lnTo>
                  <a:lnTo>
                    <a:pt x="2000515" y="498209"/>
                  </a:lnTo>
                  <a:lnTo>
                    <a:pt x="2000515" y="497415"/>
                  </a:lnTo>
                  <a:lnTo>
                    <a:pt x="2000251" y="496357"/>
                  </a:lnTo>
                  <a:lnTo>
                    <a:pt x="2000251" y="495563"/>
                  </a:lnTo>
                  <a:lnTo>
                    <a:pt x="2000515" y="495299"/>
                  </a:lnTo>
                  <a:lnTo>
                    <a:pt x="2001044" y="495299"/>
                  </a:lnTo>
                  <a:lnTo>
                    <a:pt x="2002103" y="495034"/>
                  </a:lnTo>
                  <a:lnTo>
                    <a:pt x="2002367" y="495299"/>
                  </a:lnTo>
                  <a:lnTo>
                    <a:pt x="2003161" y="495034"/>
                  </a:lnTo>
                  <a:lnTo>
                    <a:pt x="2003955" y="495299"/>
                  </a:lnTo>
                  <a:lnTo>
                    <a:pt x="2004219" y="495563"/>
                  </a:lnTo>
                  <a:lnTo>
                    <a:pt x="2005013" y="495563"/>
                  </a:lnTo>
                  <a:lnTo>
                    <a:pt x="2005542" y="495563"/>
                  </a:lnTo>
                  <a:lnTo>
                    <a:pt x="2005542" y="496092"/>
                  </a:lnTo>
                  <a:lnTo>
                    <a:pt x="2006336" y="496092"/>
                  </a:lnTo>
                  <a:lnTo>
                    <a:pt x="2006601" y="496357"/>
                  </a:lnTo>
                  <a:lnTo>
                    <a:pt x="2006865" y="497415"/>
                  </a:lnTo>
                  <a:lnTo>
                    <a:pt x="2007394" y="497680"/>
                  </a:lnTo>
                  <a:lnTo>
                    <a:pt x="2007659" y="497680"/>
                  </a:lnTo>
                  <a:lnTo>
                    <a:pt x="2007923" y="497680"/>
                  </a:lnTo>
                  <a:lnTo>
                    <a:pt x="2007923" y="497415"/>
                  </a:lnTo>
                  <a:lnTo>
                    <a:pt x="2007923" y="496357"/>
                  </a:lnTo>
                  <a:lnTo>
                    <a:pt x="2008188" y="495563"/>
                  </a:lnTo>
                  <a:lnTo>
                    <a:pt x="2008453" y="494505"/>
                  </a:lnTo>
                  <a:lnTo>
                    <a:pt x="2009511" y="493976"/>
                  </a:lnTo>
                  <a:lnTo>
                    <a:pt x="2010040" y="493711"/>
                  </a:lnTo>
                  <a:lnTo>
                    <a:pt x="2010305" y="493976"/>
                  </a:lnTo>
                  <a:lnTo>
                    <a:pt x="2010569" y="492388"/>
                  </a:lnTo>
                  <a:lnTo>
                    <a:pt x="2011628" y="491859"/>
                  </a:lnTo>
                  <a:lnTo>
                    <a:pt x="2011892" y="491859"/>
                  </a:lnTo>
                  <a:lnTo>
                    <a:pt x="2012157" y="491859"/>
                  </a:lnTo>
                  <a:lnTo>
                    <a:pt x="2012157" y="492653"/>
                  </a:lnTo>
                  <a:lnTo>
                    <a:pt x="2012157" y="493182"/>
                  </a:lnTo>
                  <a:lnTo>
                    <a:pt x="2012157" y="493711"/>
                  </a:lnTo>
                  <a:lnTo>
                    <a:pt x="2011892" y="493976"/>
                  </a:lnTo>
                  <a:lnTo>
                    <a:pt x="2011628" y="494505"/>
                  </a:lnTo>
                  <a:lnTo>
                    <a:pt x="2011892" y="495034"/>
                  </a:lnTo>
                  <a:lnTo>
                    <a:pt x="2011892" y="495563"/>
                  </a:lnTo>
                  <a:lnTo>
                    <a:pt x="2012157" y="496092"/>
                  </a:lnTo>
                  <a:lnTo>
                    <a:pt x="2012951" y="496357"/>
                  </a:lnTo>
                  <a:lnTo>
                    <a:pt x="2013215" y="497151"/>
                  </a:lnTo>
                  <a:lnTo>
                    <a:pt x="2013215" y="496357"/>
                  </a:lnTo>
                  <a:lnTo>
                    <a:pt x="2013744" y="496092"/>
                  </a:lnTo>
                  <a:lnTo>
                    <a:pt x="2014273" y="495828"/>
                  </a:lnTo>
                  <a:lnTo>
                    <a:pt x="2015332" y="495563"/>
                  </a:lnTo>
                  <a:lnTo>
                    <a:pt x="2015596" y="495828"/>
                  </a:lnTo>
                  <a:lnTo>
                    <a:pt x="2015596" y="496092"/>
                  </a:lnTo>
                  <a:lnTo>
                    <a:pt x="2016655" y="496092"/>
                  </a:lnTo>
                  <a:lnTo>
                    <a:pt x="2016919" y="496357"/>
                  </a:lnTo>
                  <a:lnTo>
                    <a:pt x="2017184" y="496886"/>
                  </a:lnTo>
                  <a:lnTo>
                    <a:pt x="2017448" y="497415"/>
                  </a:lnTo>
                  <a:lnTo>
                    <a:pt x="2017713" y="497680"/>
                  </a:lnTo>
                  <a:lnTo>
                    <a:pt x="2017448" y="497945"/>
                  </a:lnTo>
                  <a:lnTo>
                    <a:pt x="2017448" y="499267"/>
                  </a:lnTo>
                  <a:lnTo>
                    <a:pt x="2016655" y="499267"/>
                  </a:lnTo>
                  <a:lnTo>
                    <a:pt x="2015861" y="499532"/>
                  </a:lnTo>
                  <a:lnTo>
                    <a:pt x="2015332" y="499003"/>
                  </a:lnTo>
                  <a:lnTo>
                    <a:pt x="2015596" y="500855"/>
                  </a:lnTo>
                  <a:lnTo>
                    <a:pt x="2015596" y="501649"/>
                  </a:lnTo>
                  <a:lnTo>
                    <a:pt x="2015596" y="502707"/>
                  </a:lnTo>
                  <a:lnTo>
                    <a:pt x="2014803" y="504295"/>
                  </a:lnTo>
                  <a:lnTo>
                    <a:pt x="2013215" y="506147"/>
                  </a:lnTo>
                  <a:lnTo>
                    <a:pt x="2013744" y="506411"/>
                  </a:lnTo>
                  <a:lnTo>
                    <a:pt x="2014009" y="506940"/>
                  </a:lnTo>
                  <a:lnTo>
                    <a:pt x="2014273" y="508528"/>
                  </a:lnTo>
                  <a:lnTo>
                    <a:pt x="2014803" y="510645"/>
                  </a:lnTo>
                  <a:lnTo>
                    <a:pt x="2014803" y="511174"/>
                  </a:lnTo>
                  <a:lnTo>
                    <a:pt x="2014803" y="511967"/>
                  </a:lnTo>
                  <a:lnTo>
                    <a:pt x="2014009" y="512497"/>
                  </a:lnTo>
                  <a:lnTo>
                    <a:pt x="2013480" y="512761"/>
                  </a:lnTo>
                  <a:lnTo>
                    <a:pt x="2013215" y="512761"/>
                  </a:lnTo>
                  <a:lnTo>
                    <a:pt x="2013215" y="514613"/>
                  </a:lnTo>
                  <a:lnTo>
                    <a:pt x="2012951" y="515672"/>
                  </a:lnTo>
                  <a:lnTo>
                    <a:pt x="2012421" y="515936"/>
                  </a:lnTo>
                  <a:lnTo>
                    <a:pt x="2011628" y="516201"/>
                  </a:lnTo>
                  <a:lnTo>
                    <a:pt x="2011098" y="516465"/>
                  </a:lnTo>
                  <a:lnTo>
                    <a:pt x="2009246" y="516465"/>
                  </a:lnTo>
                  <a:lnTo>
                    <a:pt x="2008453" y="516465"/>
                  </a:lnTo>
                  <a:lnTo>
                    <a:pt x="2009246" y="516730"/>
                  </a:lnTo>
                  <a:lnTo>
                    <a:pt x="2009511" y="517524"/>
                  </a:lnTo>
                  <a:lnTo>
                    <a:pt x="2009775" y="519376"/>
                  </a:lnTo>
                  <a:lnTo>
                    <a:pt x="2010040" y="521492"/>
                  </a:lnTo>
                  <a:lnTo>
                    <a:pt x="2010040" y="522022"/>
                  </a:lnTo>
                  <a:lnTo>
                    <a:pt x="2010040" y="522815"/>
                  </a:lnTo>
                  <a:lnTo>
                    <a:pt x="2009511" y="523345"/>
                  </a:lnTo>
                  <a:lnTo>
                    <a:pt x="2008453" y="523609"/>
                  </a:lnTo>
                  <a:lnTo>
                    <a:pt x="2008717" y="524932"/>
                  </a:lnTo>
                  <a:lnTo>
                    <a:pt x="2008717" y="525990"/>
                  </a:lnTo>
                  <a:lnTo>
                    <a:pt x="2008453" y="527842"/>
                  </a:lnTo>
                  <a:lnTo>
                    <a:pt x="2009775" y="528372"/>
                  </a:lnTo>
                  <a:lnTo>
                    <a:pt x="2010569" y="529165"/>
                  </a:lnTo>
                  <a:lnTo>
                    <a:pt x="2011098" y="529695"/>
                  </a:lnTo>
                  <a:lnTo>
                    <a:pt x="2011628" y="530488"/>
                  </a:lnTo>
                  <a:lnTo>
                    <a:pt x="2011892" y="530488"/>
                  </a:lnTo>
                  <a:lnTo>
                    <a:pt x="2012421" y="530224"/>
                  </a:lnTo>
                  <a:lnTo>
                    <a:pt x="2013480" y="529695"/>
                  </a:lnTo>
                  <a:lnTo>
                    <a:pt x="2014009" y="529695"/>
                  </a:lnTo>
                  <a:lnTo>
                    <a:pt x="2014273" y="530224"/>
                  </a:lnTo>
                  <a:lnTo>
                    <a:pt x="2014803" y="530488"/>
                  </a:lnTo>
                  <a:lnTo>
                    <a:pt x="2015332" y="531282"/>
                  </a:lnTo>
                  <a:lnTo>
                    <a:pt x="2015332" y="531547"/>
                  </a:lnTo>
                  <a:lnTo>
                    <a:pt x="2015332" y="532340"/>
                  </a:lnTo>
                  <a:lnTo>
                    <a:pt x="2015332" y="532870"/>
                  </a:lnTo>
                  <a:lnTo>
                    <a:pt x="2014803" y="534192"/>
                  </a:lnTo>
                  <a:lnTo>
                    <a:pt x="2013480" y="535251"/>
                  </a:lnTo>
                  <a:lnTo>
                    <a:pt x="2013480" y="536309"/>
                  </a:lnTo>
                  <a:lnTo>
                    <a:pt x="2013215" y="536838"/>
                  </a:lnTo>
                  <a:lnTo>
                    <a:pt x="2012951" y="537632"/>
                  </a:lnTo>
                  <a:lnTo>
                    <a:pt x="2011892" y="538426"/>
                  </a:lnTo>
                  <a:lnTo>
                    <a:pt x="2011098" y="539484"/>
                  </a:lnTo>
                  <a:lnTo>
                    <a:pt x="2008717" y="540542"/>
                  </a:lnTo>
                  <a:lnTo>
                    <a:pt x="2006336" y="541336"/>
                  </a:lnTo>
                  <a:lnTo>
                    <a:pt x="2003955" y="541601"/>
                  </a:lnTo>
                  <a:lnTo>
                    <a:pt x="2001309" y="541865"/>
                  </a:lnTo>
                  <a:lnTo>
                    <a:pt x="1999457" y="541601"/>
                  </a:lnTo>
                  <a:lnTo>
                    <a:pt x="1997605" y="541601"/>
                  </a:lnTo>
                  <a:lnTo>
                    <a:pt x="1995753" y="537103"/>
                  </a:lnTo>
                  <a:lnTo>
                    <a:pt x="1996546" y="536045"/>
                  </a:lnTo>
                  <a:lnTo>
                    <a:pt x="1995488" y="536838"/>
                  </a:lnTo>
                  <a:lnTo>
                    <a:pt x="1994430" y="538955"/>
                  </a:lnTo>
                  <a:lnTo>
                    <a:pt x="1993901" y="538690"/>
                  </a:lnTo>
                  <a:lnTo>
                    <a:pt x="1988080" y="544247"/>
                  </a:lnTo>
                  <a:lnTo>
                    <a:pt x="1982523" y="549538"/>
                  </a:lnTo>
                  <a:lnTo>
                    <a:pt x="1976967" y="554301"/>
                  </a:lnTo>
                  <a:lnTo>
                    <a:pt x="1971411" y="558270"/>
                  </a:lnTo>
                  <a:lnTo>
                    <a:pt x="1965855" y="561974"/>
                  </a:lnTo>
                  <a:lnTo>
                    <a:pt x="1960828" y="565149"/>
                  </a:lnTo>
                  <a:lnTo>
                    <a:pt x="1955801" y="568059"/>
                  </a:lnTo>
                  <a:lnTo>
                    <a:pt x="1950509" y="570705"/>
                  </a:lnTo>
                  <a:lnTo>
                    <a:pt x="1945482" y="573086"/>
                  </a:lnTo>
                  <a:lnTo>
                    <a:pt x="1940984" y="574938"/>
                  </a:lnTo>
                  <a:lnTo>
                    <a:pt x="1936221" y="576261"/>
                  </a:lnTo>
                  <a:lnTo>
                    <a:pt x="1931723" y="577584"/>
                  </a:lnTo>
                  <a:lnTo>
                    <a:pt x="1927490" y="578642"/>
                  </a:lnTo>
                  <a:lnTo>
                    <a:pt x="1923257" y="579436"/>
                  </a:lnTo>
                  <a:lnTo>
                    <a:pt x="1919288" y="579965"/>
                  </a:lnTo>
                  <a:lnTo>
                    <a:pt x="1915319" y="580495"/>
                  </a:lnTo>
                  <a:lnTo>
                    <a:pt x="1908176" y="580495"/>
                  </a:lnTo>
                  <a:lnTo>
                    <a:pt x="1902090" y="579965"/>
                  </a:lnTo>
                  <a:lnTo>
                    <a:pt x="1897063" y="579487"/>
                  </a:lnTo>
                  <a:lnTo>
                    <a:pt x="1897063" y="833437"/>
                  </a:lnTo>
                  <a:lnTo>
                    <a:pt x="120650" y="833437"/>
                  </a:lnTo>
                  <a:lnTo>
                    <a:pt x="120650" y="578187"/>
                  </a:lnTo>
                  <a:lnTo>
                    <a:pt x="116152" y="579436"/>
                  </a:lnTo>
                  <a:lnTo>
                    <a:pt x="111125" y="579965"/>
                  </a:lnTo>
                  <a:lnTo>
                    <a:pt x="104511" y="580495"/>
                  </a:lnTo>
                  <a:lnTo>
                    <a:pt x="97631" y="580495"/>
                  </a:lnTo>
                  <a:lnTo>
                    <a:pt x="89958" y="579436"/>
                  </a:lnTo>
                  <a:lnTo>
                    <a:pt x="85725" y="578907"/>
                  </a:lnTo>
                  <a:lnTo>
                    <a:pt x="81756" y="577849"/>
                  </a:lnTo>
                  <a:lnTo>
                    <a:pt x="76994" y="576790"/>
                  </a:lnTo>
                  <a:lnTo>
                    <a:pt x="72760" y="575203"/>
                  </a:lnTo>
                  <a:lnTo>
                    <a:pt x="67733" y="573351"/>
                  </a:lnTo>
                  <a:lnTo>
                    <a:pt x="63235" y="571234"/>
                  </a:lnTo>
                  <a:lnTo>
                    <a:pt x="58208" y="568588"/>
                  </a:lnTo>
                  <a:lnTo>
                    <a:pt x="52916" y="565942"/>
                  </a:lnTo>
                  <a:lnTo>
                    <a:pt x="47625" y="562767"/>
                  </a:lnTo>
                  <a:lnTo>
                    <a:pt x="42598" y="559063"/>
                  </a:lnTo>
                  <a:lnTo>
                    <a:pt x="37306" y="555095"/>
                  </a:lnTo>
                  <a:lnTo>
                    <a:pt x="31750" y="550861"/>
                  </a:lnTo>
                  <a:lnTo>
                    <a:pt x="26194" y="545834"/>
                  </a:lnTo>
                  <a:lnTo>
                    <a:pt x="20373" y="540542"/>
                  </a:lnTo>
                  <a:lnTo>
                    <a:pt x="19844" y="541601"/>
                  </a:lnTo>
                  <a:lnTo>
                    <a:pt x="18256" y="541601"/>
                  </a:lnTo>
                  <a:lnTo>
                    <a:pt x="16404" y="541865"/>
                  </a:lnTo>
                  <a:lnTo>
                    <a:pt x="13758" y="541601"/>
                  </a:lnTo>
                  <a:lnTo>
                    <a:pt x="11377" y="541336"/>
                  </a:lnTo>
                  <a:lnTo>
                    <a:pt x="8996" y="540542"/>
                  </a:lnTo>
                  <a:lnTo>
                    <a:pt x="6614" y="539484"/>
                  </a:lnTo>
                  <a:lnTo>
                    <a:pt x="5821" y="538426"/>
                  </a:lnTo>
                  <a:lnTo>
                    <a:pt x="4762" y="537632"/>
                  </a:lnTo>
                  <a:lnTo>
                    <a:pt x="4498" y="536838"/>
                  </a:lnTo>
                  <a:lnTo>
                    <a:pt x="4233" y="536309"/>
                  </a:lnTo>
                  <a:lnTo>
                    <a:pt x="4233" y="535251"/>
                  </a:lnTo>
                  <a:lnTo>
                    <a:pt x="2910" y="534192"/>
                  </a:lnTo>
                  <a:lnTo>
                    <a:pt x="2381" y="532870"/>
                  </a:lnTo>
                  <a:lnTo>
                    <a:pt x="2381" y="532340"/>
                  </a:lnTo>
                  <a:lnTo>
                    <a:pt x="2381" y="531547"/>
                  </a:lnTo>
                  <a:lnTo>
                    <a:pt x="2381" y="531282"/>
                  </a:lnTo>
                  <a:lnTo>
                    <a:pt x="2910" y="530488"/>
                  </a:lnTo>
                  <a:lnTo>
                    <a:pt x="3439" y="530224"/>
                  </a:lnTo>
                  <a:lnTo>
                    <a:pt x="3704" y="529695"/>
                  </a:lnTo>
                  <a:lnTo>
                    <a:pt x="4233" y="529695"/>
                  </a:lnTo>
                  <a:lnTo>
                    <a:pt x="5291" y="530224"/>
                  </a:lnTo>
                  <a:lnTo>
                    <a:pt x="5556" y="530488"/>
                  </a:lnTo>
                  <a:lnTo>
                    <a:pt x="6085" y="530488"/>
                  </a:lnTo>
                  <a:lnTo>
                    <a:pt x="6614" y="529695"/>
                  </a:lnTo>
                  <a:lnTo>
                    <a:pt x="7144" y="529165"/>
                  </a:lnTo>
                  <a:lnTo>
                    <a:pt x="7937" y="528372"/>
                  </a:lnTo>
                  <a:lnTo>
                    <a:pt x="9260" y="527842"/>
                  </a:lnTo>
                  <a:lnTo>
                    <a:pt x="8996" y="525990"/>
                  </a:lnTo>
                  <a:lnTo>
                    <a:pt x="8996" y="524932"/>
                  </a:lnTo>
                  <a:lnTo>
                    <a:pt x="9260" y="523609"/>
                  </a:lnTo>
                  <a:lnTo>
                    <a:pt x="8202" y="523345"/>
                  </a:lnTo>
                  <a:lnTo>
                    <a:pt x="7673" y="522815"/>
                  </a:lnTo>
                  <a:lnTo>
                    <a:pt x="7673" y="522022"/>
                  </a:lnTo>
                  <a:lnTo>
                    <a:pt x="7673" y="521492"/>
                  </a:lnTo>
                  <a:lnTo>
                    <a:pt x="7673" y="519640"/>
                  </a:lnTo>
                  <a:lnTo>
                    <a:pt x="7937" y="518053"/>
                  </a:lnTo>
                  <a:lnTo>
                    <a:pt x="8466" y="516730"/>
                  </a:lnTo>
                  <a:lnTo>
                    <a:pt x="8466" y="516465"/>
                  </a:lnTo>
                  <a:lnTo>
                    <a:pt x="7408" y="516465"/>
                  </a:lnTo>
                  <a:lnTo>
                    <a:pt x="6085" y="516201"/>
                  </a:lnTo>
                  <a:lnTo>
                    <a:pt x="4762" y="515672"/>
                  </a:lnTo>
                  <a:lnTo>
                    <a:pt x="4498" y="515407"/>
                  </a:lnTo>
                  <a:lnTo>
                    <a:pt x="4498" y="514613"/>
                  </a:lnTo>
                  <a:lnTo>
                    <a:pt x="4498" y="512761"/>
                  </a:lnTo>
                  <a:lnTo>
                    <a:pt x="4233" y="512761"/>
                  </a:lnTo>
                  <a:lnTo>
                    <a:pt x="3704" y="512497"/>
                  </a:lnTo>
                  <a:lnTo>
                    <a:pt x="2910" y="511967"/>
                  </a:lnTo>
                  <a:lnTo>
                    <a:pt x="2910" y="511174"/>
                  </a:lnTo>
                  <a:lnTo>
                    <a:pt x="2910" y="510645"/>
                  </a:lnTo>
                  <a:lnTo>
                    <a:pt x="3439" y="508528"/>
                  </a:lnTo>
                  <a:lnTo>
                    <a:pt x="3704" y="506940"/>
                  </a:lnTo>
                  <a:lnTo>
                    <a:pt x="3969" y="506411"/>
                  </a:lnTo>
                  <a:lnTo>
                    <a:pt x="4498" y="506147"/>
                  </a:lnTo>
                  <a:lnTo>
                    <a:pt x="2910" y="504295"/>
                  </a:lnTo>
                  <a:lnTo>
                    <a:pt x="2116" y="502707"/>
                  </a:lnTo>
                  <a:lnTo>
                    <a:pt x="2116" y="501649"/>
                  </a:lnTo>
                  <a:lnTo>
                    <a:pt x="2116" y="500855"/>
                  </a:lnTo>
                  <a:lnTo>
                    <a:pt x="2381" y="499267"/>
                  </a:lnTo>
                  <a:lnTo>
                    <a:pt x="1852" y="499532"/>
                  </a:lnTo>
                  <a:lnTo>
                    <a:pt x="1058" y="499267"/>
                  </a:lnTo>
                  <a:lnTo>
                    <a:pt x="264" y="499267"/>
                  </a:lnTo>
                  <a:lnTo>
                    <a:pt x="264" y="497945"/>
                  </a:lnTo>
                  <a:lnTo>
                    <a:pt x="0" y="497680"/>
                  </a:lnTo>
                  <a:lnTo>
                    <a:pt x="264" y="497415"/>
                  </a:lnTo>
                  <a:lnTo>
                    <a:pt x="529" y="496886"/>
                  </a:lnTo>
                  <a:lnTo>
                    <a:pt x="794" y="496357"/>
                  </a:lnTo>
                  <a:lnTo>
                    <a:pt x="1058" y="496092"/>
                  </a:lnTo>
                  <a:lnTo>
                    <a:pt x="2116" y="496092"/>
                  </a:lnTo>
                  <a:lnTo>
                    <a:pt x="2116" y="495828"/>
                  </a:lnTo>
                  <a:lnTo>
                    <a:pt x="2381" y="495563"/>
                  </a:lnTo>
                  <a:lnTo>
                    <a:pt x="3439" y="495828"/>
                  </a:lnTo>
                  <a:lnTo>
                    <a:pt x="3969" y="496092"/>
                  </a:lnTo>
                  <a:lnTo>
                    <a:pt x="4233" y="496357"/>
                  </a:lnTo>
                  <a:lnTo>
                    <a:pt x="4498" y="497151"/>
                  </a:lnTo>
                  <a:lnTo>
                    <a:pt x="4762" y="496357"/>
                  </a:lnTo>
                  <a:lnTo>
                    <a:pt x="5556" y="496092"/>
                  </a:lnTo>
                  <a:lnTo>
                    <a:pt x="5821" y="495563"/>
                  </a:lnTo>
                  <a:lnTo>
                    <a:pt x="5821" y="495034"/>
                  </a:lnTo>
                  <a:lnTo>
                    <a:pt x="6085" y="494505"/>
                  </a:lnTo>
                  <a:lnTo>
                    <a:pt x="5821" y="493976"/>
                  </a:lnTo>
                  <a:lnTo>
                    <a:pt x="5291" y="493711"/>
                  </a:lnTo>
                  <a:lnTo>
                    <a:pt x="5556" y="493182"/>
                  </a:lnTo>
                  <a:lnTo>
                    <a:pt x="5556" y="492653"/>
                  </a:lnTo>
                  <a:lnTo>
                    <a:pt x="5556" y="491859"/>
                  </a:lnTo>
                  <a:lnTo>
                    <a:pt x="5821" y="491859"/>
                  </a:lnTo>
                  <a:lnTo>
                    <a:pt x="6085" y="491859"/>
                  </a:lnTo>
                  <a:lnTo>
                    <a:pt x="7144" y="492388"/>
                  </a:lnTo>
                  <a:lnTo>
                    <a:pt x="7408" y="493976"/>
                  </a:lnTo>
                  <a:lnTo>
                    <a:pt x="7673" y="493711"/>
                  </a:lnTo>
                  <a:lnTo>
                    <a:pt x="8202" y="493976"/>
                  </a:lnTo>
                  <a:lnTo>
                    <a:pt x="9260" y="494505"/>
                  </a:lnTo>
                  <a:lnTo>
                    <a:pt x="9525" y="495563"/>
                  </a:lnTo>
                  <a:lnTo>
                    <a:pt x="9525" y="496357"/>
                  </a:lnTo>
                  <a:lnTo>
                    <a:pt x="9789" y="497415"/>
                  </a:lnTo>
                  <a:lnTo>
                    <a:pt x="9789" y="497680"/>
                  </a:lnTo>
                  <a:lnTo>
                    <a:pt x="10054" y="497680"/>
                  </a:lnTo>
                  <a:lnTo>
                    <a:pt x="10319" y="497680"/>
                  </a:lnTo>
                  <a:lnTo>
                    <a:pt x="10848" y="497415"/>
                  </a:lnTo>
                  <a:lnTo>
                    <a:pt x="11112" y="496357"/>
                  </a:lnTo>
                  <a:lnTo>
                    <a:pt x="11377" y="496092"/>
                  </a:lnTo>
                  <a:lnTo>
                    <a:pt x="12171" y="496092"/>
                  </a:lnTo>
                  <a:lnTo>
                    <a:pt x="12171" y="495563"/>
                  </a:lnTo>
                  <a:lnTo>
                    <a:pt x="12700" y="495563"/>
                  </a:lnTo>
                  <a:lnTo>
                    <a:pt x="13494" y="495563"/>
                  </a:lnTo>
                  <a:lnTo>
                    <a:pt x="13758" y="495299"/>
                  </a:lnTo>
                  <a:lnTo>
                    <a:pt x="14552" y="495034"/>
                  </a:lnTo>
                  <a:lnTo>
                    <a:pt x="15346" y="495299"/>
                  </a:lnTo>
                  <a:lnTo>
                    <a:pt x="15610" y="495034"/>
                  </a:lnTo>
                  <a:lnTo>
                    <a:pt x="16669" y="495299"/>
                  </a:lnTo>
                  <a:lnTo>
                    <a:pt x="17198" y="495299"/>
                  </a:lnTo>
                  <a:lnTo>
                    <a:pt x="17462" y="495563"/>
                  </a:lnTo>
                  <a:lnTo>
                    <a:pt x="17462" y="496357"/>
                  </a:lnTo>
                  <a:lnTo>
                    <a:pt x="17198" y="497415"/>
                  </a:lnTo>
                  <a:lnTo>
                    <a:pt x="17198" y="498209"/>
                  </a:lnTo>
                  <a:lnTo>
                    <a:pt x="16933" y="499003"/>
                  </a:lnTo>
                  <a:lnTo>
                    <a:pt x="16669" y="499797"/>
                  </a:lnTo>
                  <a:lnTo>
                    <a:pt x="16669" y="500590"/>
                  </a:lnTo>
                  <a:lnTo>
                    <a:pt x="16669" y="501120"/>
                  </a:lnTo>
                  <a:lnTo>
                    <a:pt x="16404" y="501913"/>
                  </a:lnTo>
                  <a:lnTo>
                    <a:pt x="16669" y="504559"/>
                  </a:lnTo>
                  <a:lnTo>
                    <a:pt x="22754" y="504295"/>
                  </a:lnTo>
                  <a:lnTo>
                    <a:pt x="22225" y="501649"/>
                  </a:lnTo>
                  <a:lnTo>
                    <a:pt x="21696" y="500855"/>
                  </a:lnTo>
                  <a:lnTo>
                    <a:pt x="21431" y="499797"/>
                  </a:lnTo>
                  <a:lnTo>
                    <a:pt x="21431" y="498738"/>
                  </a:lnTo>
                  <a:lnTo>
                    <a:pt x="21696" y="497945"/>
                  </a:lnTo>
                  <a:lnTo>
                    <a:pt x="21696" y="497151"/>
                  </a:lnTo>
                  <a:lnTo>
                    <a:pt x="22489" y="496886"/>
                  </a:lnTo>
                  <a:lnTo>
                    <a:pt x="22754" y="495828"/>
                  </a:lnTo>
                  <a:lnTo>
                    <a:pt x="22489" y="495299"/>
                  </a:lnTo>
                  <a:lnTo>
                    <a:pt x="21431" y="495299"/>
                  </a:lnTo>
                  <a:lnTo>
                    <a:pt x="21431" y="495828"/>
                  </a:lnTo>
                  <a:lnTo>
                    <a:pt x="20637" y="495299"/>
                  </a:lnTo>
                  <a:lnTo>
                    <a:pt x="19844" y="495034"/>
                  </a:lnTo>
                  <a:lnTo>
                    <a:pt x="19579" y="494505"/>
                  </a:lnTo>
                  <a:lnTo>
                    <a:pt x="19050" y="494240"/>
                  </a:lnTo>
                  <a:lnTo>
                    <a:pt x="19050" y="493711"/>
                  </a:lnTo>
                  <a:lnTo>
                    <a:pt x="19314" y="493447"/>
                  </a:lnTo>
                  <a:lnTo>
                    <a:pt x="19579" y="492653"/>
                  </a:lnTo>
                  <a:lnTo>
                    <a:pt x="19579" y="492388"/>
                  </a:lnTo>
                  <a:lnTo>
                    <a:pt x="19844" y="491859"/>
                  </a:lnTo>
                  <a:lnTo>
                    <a:pt x="19844" y="491595"/>
                  </a:lnTo>
                  <a:lnTo>
                    <a:pt x="20373" y="491330"/>
                  </a:lnTo>
                  <a:lnTo>
                    <a:pt x="21166" y="491595"/>
                  </a:lnTo>
                  <a:lnTo>
                    <a:pt x="21431" y="490272"/>
                  </a:lnTo>
                  <a:lnTo>
                    <a:pt x="23019" y="491330"/>
                  </a:lnTo>
                  <a:lnTo>
                    <a:pt x="24077" y="492124"/>
                  </a:lnTo>
                  <a:lnTo>
                    <a:pt x="24341" y="492653"/>
                  </a:lnTo>
                  <a:lnTo>
                    <a:pt x="24341" y="493447"/>
                  </a:lnTo>
                  <a:lnTo>
                    <a:pt x="24077" y="493447"/>
                  </a:lnTo>
                  <a:lnTo>
                    <a:pt x="24606" y="493711"/>
                  </a:lnTo>
                  <a:lnTo>
                    <a:pt x="25929" y="493976"/>
                  </a:lnTo>
                  <a:lnTo>
                    <a:pt x="25135" y="494505"/>
                  </a:lnTo>
                  <a:lnTo>
                    <a:pt x="26458" y="495563"/>
                  </a:lnTo>
                  <a:lnTo>
                    <a:pt x="26194" y="495828"/>
                  </a:lnTo>
                  <a:lnTo>
                    <a:pt x="26987" y="497151"/>
                  </a:lnTo>
                  <a:lnTo>
                    <a:pt x="27781" y="497680"/>
                  </a:lnTo>
                  <a:lnTo>
                    <a:pt x="28839" y="497945"/>
                  </a:lnTo>
                  <a:lnTo>
                    <a:pt x="28575" y="498738"/>
                  </a:lnTo>
                  <a:lnTo>
                    <a:pt x="29104" y="499003"/>
                  </a:lnTo>
                  <a:lnTo>
                    <a:pt x="30691" y="499003"/>
                  </a:lnTo>
                  <a:lnTo>
                    <a:pt x="30956" y="499797"/>
                  </a:lnTo>
                  <a:lnTo>
                    <a:pt x="31485" y="501384"/>
                  </a:lnTo>
                  <a:lnTo>
                    <a:pt x="34660" y="500855"/>
                  </a:lnTo>
                  <a:lnTo>
                    <a:pt x="34396" y="498209"/>
                  </a:lnTo>
                  <a:lnTo>
                    <a:pt x="34396" y="497151"/>
                  </a:lnTo>
                  <a:lnTo>
                    <a:pt x="34660" y="496357"/>
                  </a:lnTo>
                  <a:lnTo>
                    <a:pt x="35454" y="495563"/>
                  </a:lnTo>
                  <a:lnTo>
                    <a:pt x="35454" y="495034"/>
                  </a:lnTo>
                  <a:lnTo>
                    <a:pt x="35454" y="494240"/>
                  </a:lnTo>
                  <a:lnTo>
                    <a:pt x="34660" y="493976"/>
                  </a:lnTo>
                  <a:lnTo>
                    <a:pt x="34131" y="494505"/>
                  </a:lnTo>
                  <a:lnTo>
                    <a:pt x="33602" y="494505"/>
                  </a:lnTo>
                  <a:lnTo>
                    <a:pt x="33602" y="494240"/>
                  </a:lnTo>
                  <a:lnTo>
                    <a:pt x="33337" y="493711"/>
                  </a:lnTo>
                  <a:lnTo>
                    <a:pt x="32279" y="493711"/>
                  </a:lnTo>
                  <a:lnTo>
                    <a:pt x="32014" y="493182"/>
                  </a:lnTo>
                  <a:lnTo>
                    <a:pt x="32279" y="492653"/>
                  </a:lnTo>
                  <a:lnTo>
                    <a:pt x="32279" y="492388"/>
                  </a:lnTo>
                  <a:lnTo>
                    <a:pt x="32544" y="491595"/>
                  </a:lnTo>
                  <a:lnTo>
                    <a:pt x="32544" y="490801"/>
                  </a:lnTo>
                  <a:lnTo>
                    <a:pt x="33337" y="490801"/>
                  </a:lnTo>
                  <a:lnTo>
                    <a:pt x="34396" y="490801"/>
                  </a:lnTo>
                  <a:lnTo>
                    <a:pt x="35189" y="490272"/>
                  </a:lnTo>
                  <a:lnTo>
                    <a:pt x="35454" y="490801"/>
                  </a:lnTo>
                  <a:lnTo>
                    <a:pt x="35983" y="489742"/>
                  </a:lnTo>
                  <a:lnTo>
                    <a:pt x="37041" y="490536"/>
                  </a:lnTo>
                  <a:lnTo>
                    <a:pt x="37306" y="491595"/>
                  </a:lnTo>
                  <a:lnTo>
                    <a:pt x="37306" y="492388"/>
                  </a:lnTo>
                  <a:lnTo>
                    <a:pt x="38100" y="493447"/>
                  </a:lnTo>
                  <a:lnTo>
                    <a:pt x="39158" y="494505"/>
                  </a:lnTo>
                  <a:lnTo>
                    <a:pt x="39423" y="496092"/>
                  </a:lnTo>
                  <a:lnTo>
                    <a:pt x="41010" y="497415"/>
                  </a:lnTo>
                  <a:lnTo>
                    <a:pt x="41804" y="498738"/>
                  </a:lnTo>
                  <a:lnTo>
                    <a:pt x="41804" y="499267"/>
                  </a:lnTo>
                  <a:lnTo>
                    <a:pt x="41539" y="499797"/>
                  </a:lnTo>
                  <a:lnTo>
                    <a:pt x="39952" y="499797"/>
                  </a:lnTo>
                  <a:lnTo>
                    <a:pt x="40216" y="500061"/>
                  </a:lnTo>
                  <a:lnTo>
                    <a:pt x="47625" y="499003"/>
                  </a:lnTo>
                  <a:lnTo>
                    <a:pt x="47625" y="498738"/>
                  </a:lnTo>
                  <a:lnTo>
                    <a:pt x="47360" y="497680"/>
                  </a:lnTo>
                  <a:lnTo>
                    <a:pt x="47360" y="497151"/>
                  </a:lnTo>
                  <a:lnTo>
                    <a:pt x="47625" y="495828"/>
                  </a:lnTo>
                  <a:lnTo>
                    <a:pt x="47625" y="494505"/>
                  </a:lnTo>
                  <a:lnTo>
                    <a:pt x="47096" y="493711"/>
                  </a:lnTo>
                  <a:lnTo>
                    <a:pt x="46566" y="492653"/>
                  </a:lnTo>
                  <a:lnTo>
                    <a:pt x="45773" y="493182"/>
                  </a:lnTo>
                  <a:lnTo>
                    <a:pt x="45508" y="492653"/>
                  </a:lnTo>
                  <a:lnTo>
                    <a:pt x="45244" y="492124"/>
                  </a:lnTo>
                  <a:lnTo>
                    <a:pt x="44979" y="491595"/>
                  </a:lnTo>
                  <a:lnTo>
                    <a:pt x="44979" y="490536"/>
                  </a:lnTo>
                  <a:lnTo>
                    <a:pt x="45244" y="490272"/>
                  </a:lnTo>
                  <a:lnTo>
                    <a:pt x="45508" y="490007"/>
                  </a:lnTo>
                  <a:lnTo>
                    <a:pt x="46566" y="489478"/>
                  </a:lnTo>
                  <a:lnTo>
                    <a:pt x="47096" y="489478"/>
                  </a:lnTo>
                  <a:lnTo>
                    <a:pt x="48154" y="489742"/>
                  </a:lnTo>
                  <a:lnTo>
                    <a:pt x="48948" y="490007"/>
                  </a:lnTo>
                  <a:lnTo>
                    <a:pt x="50006" y="490801"/>
                  </a:lnTo>
                  <a:lnTo>
                    <a:pt x="50800" y="492124"/>
                  </a:lnTo>
                  <a:lnTo>
                    <a:pt x="51064" y="493182"/>
                  </a:lnTo>
                  <a:lnTo>
                    <a:pt x="50800" y="494240"/>
                  </a:lnTo>
                  <a:lnTo>
                    <a:pt x="52387" y="495299"/>
                  </a:lnTo>
                  <a:lnTo>
                    <a:pt x="53710" y="496092"/>
                  </a:lnTo>
                  <a:lnTo>
                    <a:pt x="53975" y="497151"/>
                  </a:lnTo>
                  <a:lnTo>
                    <a:pt x="54239" y="497680"/>
                  </a:lnTo>
                  <a:lnTo>
                    <a:pt x="54769" y="497151"/>
                  </a:lnTo>
                  <a:lnTo>
                    <a:pt x="55562" y="497151"/>
                  </a:lnTo>
                  <a:lnTo>
                    <a:pt x="55827" y="497680"/>
                  </a:lnTo>
                  <a:lnTo>
                    <a:pt x="60060" y="497151"/>
                  </a:lnTo>
                  <a:lnTo>
                    <a:pt x="59796" y="496092"/>
                  </a:lnTo>
                  <a:lnTo>
                    <a:pt x="58737" y="495034"/>
                  </a:lnTo>
                  <a:lnTo>
                    <a:pt x="58737" y="494240"/>
                  </a:lnTo>
                  <a:lnTo>
                    <a:pt x="58737" y="493976"/>
                  </a:lnTo>
                  <a:lnTo>
                    <a:pt x="59531" y="493447"/>
                  </a:lnTo>
                  <a:lnTo>
                    <a:pt x="59531" y="493182"/>
                  </a:lnTo>
                  <a:lnTo>
                    <a:pt x="59796" y="492388"/>
                  </a:lnTo>
                  <a:lnTo>
                    <a:pt x="59796" y="491595"/>
                  </a:lnTo>
                  <a:lnTo>
                    <a:pt x="59531" y="490801"/>
                  </a:lnTo>
                  <a:lnTo>
                    <a:pt x="58737" y="490536"/>
                  </a:lnTo>
                  <a:lnTo>
                    <a:pt x="58208" y="490272"/>
                  </a:lnTo>
                  <a:lnTo>
                    <a:pt x="57414" y="490007"/>
                  </a:lnTo>
                  <a:lnTo>
                    <a:pt x="56621" y="489478"/>
                  </a:lnTo>
                  <a:lnTo>
                    <a:pt x="56885" y="488949"/>
                  </a:lnTo>
                  <a:lnTo>
                    <a:pt x="56885" y="488684"/>
                  </a:lnTo>
                  <a:lnTo>
                    <a:pt x="57944" y="488684"/>
                  </a:lnTo>
                  <a:lnTo>
                    <a:pt x="57944" y="487626"/>
                  </a:lnTo>
                  <a:lnTo>
                    <a:pt x="57944" y="487097"/>
                  </a:lnTo>
                  <a:lnTo>
                    <a:pt x="59266" y="487626"/>
                  </a:lnTo>
                  <a:lnTo>
                    <a:pt x="60325" y="488420"/>
                  </a:lnTo>
                  <a:lnTo>
                    <a:pt x="61648" y="488684"/>
                  </a:lnTo>
                  <a:lnTo>
                    <a:pt x="62441" y="490007"/>
                  </a:lnTo>
                  <a:lnTo>
                    <a:pt x="62971" y="491330"/>
                  </a:lnTo>
                  <a:lnTo>
                    <a:pt x="63235" y="492124"/>
                  </a:lnTo>
                  <a:lnTo>
                    <a:pt x="64294" y="492653"/>
                  </a:lnTo>
                  <a:lnTo>
                    <a:pt x="65616" y="493711"/>
                  </a:lnTo>
                  <a:lnTo>
                    <a:pt x="66675" y="494505"/>
                  </a:lnTo>
                  <a:lnTo>
                    <a:pt x="66939" y="495299"/>
                  </a:lnTo>
                  <a:lnTo>
                    <a:pt x="67469" y="495563"/>
                  </a:lnTo>
                  <a:lnTo>
                    <a:pt x="68791" y="495828"/>
                  </a:lnTo>
                  <a:lnTo>
                    <a:pt x="68527" y="496092"/>
                  </a:lnTo>
                  <a:lnTo>
                    <a:pt x="72496" y="495828"/>
                  </a:lnTo>
                  <a:lnTo>
                    <a:pt x="71437" y="493711"/>
                  </a:lnTo>
                  <a:lnTo>
                    <a:pt x="71437" y="493182"/>
                  </a:lnTo>
                  <a:lnTo>
                    <a:pt x="71702" y="492388"/>
                  </a:lnTo>
                  <a:lnTo>
                    <a:pt x="71702" y="491859"/>
                  </a:lnTo>
                  <a:lnTo>
                    <a:pt x="72231" y="490801"/>
                  </a:lnTo>
                  <a:lnTo>
                    <a:pt x="72496" y="490007"/>
                  </a:lnTo>
                  <a:lnTo>
                    <a:pt x="72231" y="489478"/>
                  </a:lnTo>
                  <a:lnTo>
                    <a:pt x="71437" y="488949"/>
                  </a:lnTo>
                  <a:lnTo>
                    <a:pt x="70379" y="488155"/>
                  </a:lnTo>
                  <a:lnTo>
                    <a:pt x="69585" y="488155"/>
                  </a:lnTo>
                  <a:lnTo>
                    <a:pt x="69585" y="487626"/>
                  </a:lnTo>
                  <a:lnTo>
                    <a:pt x="69585" y="486832"/>
                  </a:lnTo>
                  <a:lnTo>
                    <a:pt x="70644" y="486832"/>
                  </a:lnTo>
                  <a:lnTo>
                    <a:pt x="70644" y="486303"/>
                  </a:lnTo>
                  <a:lnTo>
                    <a:pt x="70644" y="485774"/>
                  </a:lnTo>
                  <a:lnTo>
                    <a:pt x="71702" y="486303"/>
                  </a:lnTo>
                  <a:lnTo>
                    <a:pt x="72496" y="486038"/>
                  </a:lnTo>
                  <a:lnTo>
                    <a:pt x="73289" y="486567"/>
                  </a:lnTo>
                  <a:lnTo>
                    <a:pt x="74083" y="487626"/>
                  </a:lnTo>
                  <a:lnTo>
                    <a:pt x="74877" y="488420"/>
                  </a:lnTo>
                  <a:lnTo>
                    <a:pt x="75406" y="489478"/>
                  </a:lnTo>
                  <a:lnTo>
                    <a:pt x="76200" y="490536"/>
                  </a:lnTo>
                  <a:lnTo>
                    <a:pt x="76994" y="491330"/>
                  </a:lnTo>
                  <a:lnTo>
                    <a:pt x="78052" y="492124"/>
                  </a:lnTo>
                  <a:lnTo>
                    <a:pt x="78581" y="493182"/>
                  </a:lnTo>
                  <a:lnTo>
                    <a:pt x="79639" y="493447"/>
                  </a:lnTo>
                  <a:lnTo>
                    <a:pt x="80169" y="493447"/>
                  </a:lnTo>
                  <a:lnTo>
                    <a:pt x="80698" y="493976"/>
                  </a:lnTo>
                  <a:lnTo>
                    <a:pt x="80698" y="494240"/>
                  </a:lnTo>
                  <a:lnTo>
                    <a:pt x="80962" y="495034"/>
                  </a:lnTo>
                  <a:lnTo>
                    <a:pt x="84666" y="494505"/>
                  </a:lnTo>
                  <a:lnTo>
                    <a:pt x="85460" y="494505"/>
                  </a:lnTo>
                  <a:lnTo>
                    <a:pt x="84666" y="492653"/>
                  </a:lnTo>
                  <a:lnTo>
                    <a:pt x="84666" y="492124"/>
                  </a:lnTo>
                  <a:lnTo>
                    <a:pt x="84666" y="491595"/>
                  </a:lnTo>
                  <a:lnTo>
                    <a:pt x="85196" y="491330"/>
                  </a:lnTo>
                  <a:lnTo>
                    <a:pt x="85460" y="490536"/>
                  </a:lnTo>
                  <a:lnTo>
                    <a:pt x="85460" y="489742"/>
                  </a:lnTo>
                  <a:lnTo>
                    <a:pt x="85460" y="488949"/>
                  </a:lnTo>
                  <a:lnTo>
                    <a:pt x="84666" y="488684"/>
                  </a:lnTo>
                  <a:lnTo>
                    <a:pt x="83608" y="488155"/>
                  </a:lnTo>
                  <a:lnTo>
                    <a:pt x="82814" y="487890"/>
                  </a:lnTo>
                  <a:lnTo>
                    <a:pt x="82550" y="487097"/>
                  </a:lnTo>
                  <a:lnTo>
                    <a:pt x="82285" y="486832"/>
                  </a:lnTo>
                  <a:lnTo>
                    <a:pt x="82550" y="486038"/>
                  </a:lnTo>
                  <a:lnTo>
                    <a:pt x="82550" y="485245"/>
                  </a:lnTo>
                  <a:lnTo>
                    <a:pt x="83873" y="484980"/>
                  </a:lnTo>
                  <a:lnTo>
                    <a:pt x="84402" y="484715"/>
                  </a:lnTo>
                  <a:lnTo>
                    <a:pt x="85460" y="484980"/>
                  </a:lnTo>
                  <a:lnTo>
                    <a:pt x="85989" y="484715"/>
                  </a:lnTo>
                  <a:lnTo>
                    <a:pt x="86254" y="484715"/>
                  </a:lnTo>
                  <a:lnTo>
                    <a:pt x="86519" y="485245"/>
                  </a:lnTo>
                  <a:lnTo>
                    <a:pt x="87048" y="486567"/>
                  </a:lnTo>
                  <a:lnTo>
                    <a:pt x="87577" y="487626"/>
                  </a:lnTo>
                  <a:lnTo>
                    <a:pt x="88371" y="488420"/>
                  </a:lnTo>
                  <a:lnTo>
                    <a:pt x="89694" y="489478"/>
                  </a:lnTo>
                  <a:lnTo>
                    <a:pt x="89429" y="490007"/>
                  </a:lnTo>
                  <a:lnTo>
                    <a:pt x="90223" y="490536"/>
                  </a:lnTo>
                  <a:lnTo>
                    <a:pt x="91281" y="491859"/>
                  </a:lnTo>
                  <a:lnTo>
                    <a:pt x="92075" y="492388"/>
                  </a:lnTo>
                  <a:lnTo>
                    <a:pt x="91810" y="492653"/>
                  </a:lnTo>
                  <a:lnTo>
                    <a:pt x="91810" y="493182"/>
                  </a:lnTo>
                  <a:lnTo>
                    <a:pt x="91810" y="493447"/>
                  </a:lnTo>
                  <a:lnTo>
                    <a:pt x="96573" y="492653"/>
                  </a:lnTo>
                  <a:lnTo>
                    <a:pt x="95779" y="490801"/>
                  </a:lnTo>
                  <a:lnTo>
                    <a:pt x="95514" y="490007"/>
                  </a:lnTo>
                  <a:lnTo>
                    <a:pt x="95779" y="489742"/>
                  </a:lnTo>
                  <a:lnTo>
                    <a:pt x="96308" y="488684"/>
                  </a:lnTo>
                  <a:lnTo>
                    <a:pt x="96308" y="488155"/>
                  </a:lnTo>
                  <a:lnTo>
                    <a:pt x="95514" y="487097"/>
                  </a:lnTo>
                  <a:lnTo>
                    <a:pt x="94985" y="486832"/>
                  </a:lnTo>
                  <a:lnTo>
                    <a:pt x="93662" y="486567"/>
                  </a:lnTo>
                  <a:lnTo>
                    <a:pt x="93662" y="485774"/>
                  </a:lnTo>
                  <a:lnTo>
                    <a:pt x="92604" y="484980"/>
                  </a:lnTo>
                  <a:lnTo>
                    <a:pt x="92869" y="484451"/>
                  </a:lnTo>
                  <a:lnTo>
                    <a:pt x="93133" y="484186"/>
                  </a:lnTo>
                  <a:lnTo>
                    <a:pt x="93398" y="483392"/>
                  </a:lnTo>
                  <a:lnTo>
                    <a:pt x="93662" y="482863"/>
                  </a:lnTo>
                  <a:lnTo>
                    <a:pt x="95250" y="483128"/>
                  </a:lnTo>
                  <a:lnTo>
                    <a:pt x="96308" y="483922"/>
                  </a:lnTo>
                  <a:lnTo>
                    <a:pt x="96837" y="483392"/>
                  </a:lnTo>
                  <a:lnTo>
                    <a:pt x="97366" y="483392"/>
                  </a:lnTo>
                  <a:lnTo>
                    <a:pt x="97366" y="484186"/>
                  </a:lnTo>
                  <a:lnTo>
                    <a:pt x="97631" y="485774"/>
                  </a:lnTo>
                  <a:lnTo>
                    <a:pt x="98689" y="486832"/>
                  </a:lnTo>
                  <a:lnTo>
                    <a:pt x="99483" y="488155"/>
                  </a:lnTo>
                  <a:lnTo>
                    <a:pt x="100806" y="488684"/>
                  </a:lnTo>
                  <a:lnTo>
                    <a:pt x="101335" y="489742"/>
                  </a:lnTo>
                  <a:lnTo>
                    <a:pt x="102129" y="490272"/>
                  </a:lnTo>
                  <a:lnTo>
                    <a:pt x="102394" y="490272"/>
                  </a:lnTo>
                  <a:lnTo>
                    <a:pt x="102659" y="490007"/>
                  </a:lnTo>
                  <a:lnTo>
                    <a:pt x="103188" y="490536"/>
                  </a:lnTo>
                  <a:lnTo>
                    <a:pt x="103982" y="491859"/>
                  </a:lnTo>
                  <a:lnTo>
                    <a:pt x="107686" y="490801"/>
                  </a:lnTo>
                  <a:lnTo>
                    <a:pt x="107686" y="490536"/>
                  </a:lnTo>
                  <a:lnTo>
                    <a:pt x="107421" y="489478"/>
                  </a:lnTo>
                  <a:lnTo>
                    <a:pt x="107421" y="488155"/>
                  </a:lnTo>
                  <a:lnTo>
                    <a:pt x="107686" y="487626"/>
                  </a:lnTo>
                  <a:lnTo>
                    <a:pt x="107421" y="486567"/>
                  </a:lnTo>
                  <a:lnTo>
                    <a:pt x="106892" y="485245"/>
                  </a:lnTo>
                  <a:lnTo>
                    <a:pt x="106363" y="484715"/>
                  </a:lnTo>
                  <a:lnTo>
                    <a:pt x="106098" y="484980"/>
                  </a:lnTo>
                  <a:lnTo>
                    <a:pt x="106098" y="485245"/>
                  </a:lnTo>
                  <a:lnTo>
                    <a:pt x="105834" y="485774"/>
                  </a:lnTo>
                  <a:lnTo>
                    <a:pt x="105569" y="485245"/>
                  </a:lnTo>
                  <a:lnTo>
                    <a:pt x="104511" y="484186"/>
                  </a:lnTo>
                  <a:lnTo>
                    <a:pt x="104246" y="483922"/>
                  </a:lnTo>
                  <a:lnTo>
                    <a:pt x="104246" y="483128"/>
                  </a:lnTo>
                  <a:lnTo>
                    <a:pt x="104511" y="482334"/>
                  </a:lnTo>
                  <a:lnTo>
                    <a:pt x="105040" y="481540"/>
                  </a:lnTo>
                  <a:lnTo>
                    <a:pt x="105569" y="481540"/>
                  </a:lnTo>
                  <a:lnTo>
                    <a:pt x="106098" y="481540"/>
                  </a:lnTo>
                  <a:lnTo>
                    <a:pt x="106627" y="481011"/>
                  </a:lnTo>
                  <a:lnTo>
                    <a:pt x="107950" y="482070"/>
                  </a:lnTo>
                  <a:lnTo>
                    <a:pt x="108215" y="483128"/>
                  </a:lnTo>
                  <a:lnTo>
                    <a:pt x="109273" y="484186"/>
                  </a:lnTo>
                  <a:lnTo>
                    <a:pt x="110332" y="485245"/>
                  </a:lnTo>
                  <a:lnTo>
                    <a:pt x="110596" y="486303"/>
                  </a:lnTo>
                  <a:lnTo>
                    <a:pt x="111654" y="486832"/>
                  </a:lnTo>
                  <a:lnTo>
                    <a:pt x="112977" y="487890"/>
                  </a:lnTo>
                  <a:lnTo>
                    <a:pt x="113771" y="488684"/>
                  </a:lnTo>
                  <a:lnTo>
                    <a:pt x="114300" y="488155"/>
                  </a:lnTo>
                  <a:lnTo>
                    <a:pt x="114829" y="488420"/>
                  </a:lnTo>
                  <a:lnTo>
                    <a:pt x="115359" y="489478"/>
                  </a:lnTo>
                  <a:lnTo>
                    <a:pt x="118798" y="488684"/>
                  </a:lnTo>
                  <a:lnTo>
                    <a:pt x="118004" y="487097"/>
                  </a:lnTo>
                  <a:lnTo>
                    <a:pt x="117740" y="486303"/>
                  </a:lnTo>
                  <a:lnTo>
                    <a:pt x="118004" y="486038"/>
                  </a:lnTo>
                  <a:lnTo>
                    <a:pt x="118004" y="485774"/>
                  </a:lnTo>
                  <a:lnTo>
                    <a:pt x="118269" y="484980"/>
                  </a:lnTo>
                  <a:lnTo>
                    <a:pt x="117740" y="484186"/>
                  </a:lnTo>
                  <a:lnTo>
                    <a:pt x="116417" y="482863"/>
                  </a:lnTo>
                  <a:lnTo>
                    <a:pt x="115888" y="482599"/>
                  </a:lnTo>
                  <a:lnTo>
                    <a:pt x="114829" y="482070"/>
                  </a:lnTo>
                  <a:lnTo>
                    <a:pt x="115094" y="481276"/>
                  </a:lnTo>
                  <a:lnTo>
                    <a:pt x="115359" y="481011"/>
                  </a:lnTo>
                  <a:lnTo>
                    <a:pt x="115623" y="480217"/>
                  </a:lnTo>
                  <a:lnTo>
                    <a:pt x="115888" y="480217"/>
                  </a:lnTo>
                  <a:lnTo>
                    <a:pt x="116417" y="479688"/>
                  </a:lnTo>
                  <a:lnTo>
                    <a:pt x="117475" y="479688"/>
                  </a:lnTo>
                  <a:lnTo>
                    <a:pt x="119063" y="479688"/>
                  </a:lnTo>
                  <a:lnTo>
                    <a:pt x="118798" y="480747"/>
                  </a:lnTo>
                  <a:lnTo>
                    <a:pt x="120650" y="482070"/>
                  </a:lnTo>
                  <a:lnTo>
                    <a:pt x="121444" y="483128"/>
                  </a:lnTo>
                  <a:lnTo>
                    <a:pt x="122502" y="484451"/>
                  </a:lnTo>
                  <a:lnTo>
                    <a:pt x="123561" y="485245"/>
                  </a:lnTo>
                  <a:lnTo>
                    <a:pt x="124619" y="486303"/>
                  </a:lnTo>
                  <a:lnTo>
                    <a:pt x="124884" y="487097"/>
                  </a:lnTo>
                  <a:lnTo>
                    <a:pt x="125413" y="486567"/>
                  </a:lnTo>
                  <a:lnTo>
                    <a:pt x="125677" y="486303"/>
                  </a:lnTo>
                  <a:lnTo>
                    <a:pt x="126207" y="487097"/>
                  </a:lnTo>
                  <a:lnTo>
                    <a:pt x="130175" y="486567"/>
                  </a:lnTo>
                  <a:lnTo>
                    <a:pt x="130175" y="485774"/>
                  </a:lnTo>
                  <a:lnTo>
                    <a:pt x="130175" y="485245"/>
                  </a:lnTo>
                  <a:lnTo>
                    <a:pt x="129911" y="484451"/>
                  </a:lnTo>
                  <a:lnTo>
                    <a:pt x="128588" y="483392"/>
                  </a:lnTo>
                  <a:lnTo>
                    <a:pt x="128588" y="482599"/>
                  </a:lnTo>
                  <a:lnTo>
                    <a:pt x="129117" y="481276"/>
                  </a:lnTo>
                  <a:lnTo>
                    <a:pt x="129382" y="480482"/>
                  </a:lnTo>
                  <a:lnTo>
                    <a:pt x="128588" y="480217"/>
                  </a:lnTo>
                  <a:lnTo>
                    <a:pt x="128323" y="479688"/>
                  </a:lnTo>
                  <a:lnTo>
                    <a:pt x="128323" y="478895"/>
                  </a:lnTo>
                  <a:lnTo>
                    <a:pt x="128059" y="478365"/>
                  </a:lnTo>
                  <a:lnTo>
                    <a:pt x="128323" y="477836"/>
                  </a:lnTo>
                  <a:lnTo>
                    <a:pt x="129382" y="477307"/>
                  </a:lnTo>
                  <a:lnTo>
                    <a:pt x="129911" y="477307"/>
                  </a:lnTo>
                  <a:lnTo>
                    <a:pt x="130175" y="478895"/>
                  </a:lnTo>
                  <a:lnTo>
                    <a:pt x="130704" y="479159"/>
                  </a:lnTo>
                  <a:lnTo>
                    <a:pt x="131234" y="479159"/>
                  </a:lnTo>
                  <a:lnTo>
                    <a:pt x="131234" y="477836"/>
                  </a:lnTo>
                  <a:lnTo>
                    <a:pt x="131763" y="477572"/>
                  </a:lnTo>
                  <a:lnTo>
                    <a:pt x="131763" y="477307"/>
                  </a:lnTo>
                  <a:lnTo>
                    <a:pt x="132292" y="477572"/>
                  </a:lnTo>
                  <a:lnTo>
                    <a:pt x="132557" y="477836"/>
                  </a:lnTo>
                  <a:lnTo>
                    <a:pt x="133879" y="479688"/>
                  </a:lnTo>
                  <a:lnTo>
                    <a:pt x="134409" y="481276"/>
                  </a:lnTo>
                  <a:lnTo>
                    <a:pt x="134144" y="481540"/>
                  </a:lnTo>
                  <a:lnTo>
                    <a:pt x="133879" y="481540"/>
                  </a:lnTo>
                  <a:lnTo>
                    <a:pt x="133615" y="482070"/>
                  </a:lnTo>
                  <a:lnTo>
                    <a:pt x="133879" y="482334"/>
                  </a:lnTo>
                  <a:lnTo>
                    <a:pt x="134673" y="482599"/>
                  </a:lnTo>
                  <a:lnTo>
                    <a:pt x="135467" y="483128"/>
                  </a:lnTo>
                  <a:lnTo>
                    <a:pt x="135996" y="484451"/>
                  </a:lnTo>
                  <a:lnTo>
                    <a:pt x="136261" y="484451"/>
                  </a:lnTo>
                  <a:lnTo>
                    <a:pt x="137584" y="484715"/>
                  </a:lnTo>
                  <a:lnTo>
                    <a:pt x="142346" y="483392"/>
                  </a:lnTo>
                  <a:lnTo>
                    <a:pt x="141552" y="481540"/>
                  </a:lnTo>
                  <a:lnTo>
                    <a:pt x="141023" y="480217"/>
                  </a:lnTo>
                  <a:lnTo>
                    <a:pt x="138642" y="478630"/>
                  </a:lnTo>
                  <a:lnTo>
                    <a:pt x="136790" y="477307"/>
                  </a:lnTo>
                  <a:lnTo>
                    <a:pt x="135467" y="475455"/>
                  </a:lnTo>
                  <a:lnTo>
                    <a:pt x="134938" y="475190"/>
                  </a:lnTo>
                  <a:lnTo>
                    <a:pt x="134144" y="474661"/>
                  </a:lnTo>
                  <a:lnTo>
                    <a:pt x="133879" y="473867"/>
                  </a:lnTo>
                  <a:lnTo>
                    <a:pt x="133879" y="473603"/>
                  </a:lnTo>
                  <a:lnTo>
                    <a:pt x="133879" y="473074"/>
                  </a:lnTo>
                  <a:lnTo>
                    <a:pt x="134409" y="472280"/>
                  </a:lnTo>
                  <a:lnTo>
                    <a:pt x="134409" y="472015"/>
                  </a:lnTo>
                  <a:lnTo>
                    <a:pt x="134673" y="471751"/>
                  </a:lnTo>
                  <a:lnTo>
                    <a:pt x="135467" y="471751"/>
                  </a:lnTo>
                  <a:lnTo>
                    <a:pt x="135732" y="470428"/>
                  </a:lnTo>
                  <a:lnTo>
                    <a:pt x="135996" y="469899"/>
                  </a:lnTo>
                  <a:lnTo>
                    <a:pt x="136525" y="469899"/>
                  </a:lnTo>
                  <a:lnTo>
                    <a:pt x="136790" y="469634"/>
                  </a:lnTo>
                  <a:lnTo>
                    <a:pt x="136525" y="469634"/>
                  </a:lnTo>
                  <a:lnTo>
                    <a:pt x="136261" y="469370"/>
                  </a:lnTo>
                  <a:lnTo>
                    <a:pt x="134938" y="469105"/>
                  </a:lnTo>
                  <a:lnTo>
                    <a:pt x="133615" y="469105"/>
                  </a:lnTo>
                  <a:lnTo>
                    <a:pt x="132292" y="469105"/>
                  </a:lnTo>
                  <a:lnTo>
                    <a:pt x="132292" y="468576"/>
                  </a:lnTo>
                  <a:lnTo>
                    <a:pt x="133615" y="468311"/>
                  </a:lnTo>
                  <a:lnTo>
                    <a:pt x="134409" y="468047"/>
                  </a:lnTo>
                  <a:lnTo>
                    <a:pt x="135467" y="468047"/>
                  </a:lnTo>
                  <a:lnTo>
                    <a:pt x="136525" y="468576"/>
                  </a:lnTo>
                  <a:lnTo>
                    <a:pt x="136790" y="468047"/>
                  </a:lnTo>
                  <a:lnTo>
                    <a:pt x="137319" y="467782"/>
                  </a:lnTo>
                  <a:lnTo>
                    <a:pt x="137848" y="467782"/>
                  </a:lnTo>
                  <a:lnTo>
                    <a:pt x="138377" y="467517"/>
                  </a:lnTo>
                  <a:lnTo>
                    <a:pt x="139436" y="466724"/>
                  </a:lnTo>
                  <a:lnTo>
                    <a:pt x="139436" y="466195"/>
                  </a:lnTo>
                  <a:lnTo>
                    <a:pt x="139171" y="465665"/>
                  </a:lnTo>
                  <a:lnTo>
                    <a:pt x="138377" y="464872"/>
                  </a:lnTo>
                  <a:lnTo>
                    <a:pt x="136790" y="464078"/>
                  </a:lnTo>
                  <a:lnTo>
                    <a:pt x="136261" y="463549"/>
                  </a:lnTo>
                  <a:lnTo>
                    <a:pt x="137319" y="463549"/>
                  </a:lnTo>
                  <a:lnTo>
                    <a:pt x="138113" y="463549"/>
                  </a:lnTo>
                  <a:lnTo>
                    <a:pt x="138642" y="463813"/>
                  </a:lnTo>
                  <a:lnTo>
                    <a:pt x="139436" y="464078"/>
                  </a:lnTo>
                  <a:lnTo>
                    <a:pt x="139965" y="464607"/>
                  </a:lnTo>
                  <a:lnTo>
                    <a:pt x="140229" y="465930"/>
                  </a:lnTo>
                  <a:lnTo>
                    <a:pt x="139965" y="467253"/>
                  </a:lnTo>
                  <a:lnTo>
                    <a:pt x="139436" y="469105"/>
                  </a:lnTo>
                  <a:lnTo>
                    <a:pt x="139436" y="469899"/>
                  </a:lnTo>
                  <a:lnTo>
                    <a:pt x="143140" y="470428"/>
                  </a:lnTo>
                  <a:lnTo>
                    <a:pt x="143669" y="470957"/>
                  </a:lnTo>
                  <a:lnTo>
                    <a:pt x="144992" y="470957"/>
                  </a:lnTo>
                  <a:lnTo>
                    <a:pt x="144992" y="470163"/>
                  </a:lnTo>
                  <a:lnTo>
                    <a:pt x="145257" y="469370"/>
                  </a:lnTo>
                  <a:lnTo>
                    <a:pt x="145786" y="468311"/>
                  </a:lnTo>
                  <a:lnTo>
                    <a:pt x="146579" y="467782"/>
                  </a:lnTo>
                  <a:lnTo>
                    <a:pt x="147109" y="467782"/>
                  </a:lnTo>
                  <a:lnTo>
                    <a:pt x="147902" y="466195"/>
                  </a:lnTo>
                  <a:lnTo>
                    <a:pt x="148961" y="465665"/>
                  </a:lnTo>
                  <a:lnTo>
                    <a:pt x="149490" y="465401"/>
                  </a:lnTo>
                  <a:lnTo>
                    <a:pt x="150284" y="465401"/>
                  </a:lnTo>
                  <a:lnTo>
                    <a:pt x="149754" y="464078"/>
                  </a:lnTo>
                  <a:lnTo>
                    <a:pt x="150284" y="463020"/>
                  </a:lnTo>
                  <a:lnTo>
                    <a:pt x="150548" y="463020"/>
                  </a:lnTo>
                  <a:lnTo>
                    <a:pt x="150813" y="463020"/>
                  </a:lnTo>
                  <a:lnTo>
                    <a:pt x="151607" y="463020"/>
                  </a:lnTo>
                  <a:lnTo>
                    <a:pt x="153459" y="464078"/>
                  </a:lnTo>
                  <a:lnTo>
                    <a:pt x="154517" y="464607"/>
                  </a:lnTo>
                  <a:lnTo>
                    <a:pt x="155046" y="465665"/>
                  </a:lnTo>
                  <a:lnTo>
                    <a:pt x="155311" y="466724"/>
                  </a:lnTo>
                  <a:lnTo>
                    <a:pt x="155046" y="468576"/>
                  </a:lnTo>
                  <a:lnTo>
                    <a:pt x="154517" y="469899"/>
                  </a:lnTo>
                  <a:lnTo>
                    <a:pt x="154782" y="471751"/>
                  </a:lnTo>
                  <a:lnTo>
                    <a:pt x="155046" y="473074"/>
                  </a:lnTo>
                  <a:lnTo>
                    <a:pt x="155311" y="473603"/>
                  </a:lnTo>
                  <a:lnTo>
                    <a:pt x="155840" y="473867"/>
                  </a:lnTo>
                  <a:lnTo>
                    <a:pt x="157692" y="475190"/>
                  </a:lnTo>
                  <a:lnTo>
                    <a:pt x="158750" y="476778"/>
                  </a:lnTo>
                  <a:lnTo>
                    <a:pt x="159809" y="478630"/>
                  </a:lnTo>
                  <a:lnTo>
                    <a:pt x="161396" y="482863"/>
                  </a:lnTo>
                  <a:lnTo>
                    <a:pt x="184679" y="474926"/>
                  </a:lnTo>
                  <a:lnTo>
                    <a:pt x="210344" y="465665"/>
                  </a:lnTo>
                  <a:lnTo>
                    <a:pt x="212725" y="464727"/>
                  </a:lnTo>
                  <a:lnTo>
                    <a:pt x="212725" y="431370"/>
                  </a:lnTo>
                  <a:lnTo>
                    <a:pt x="211996" y="431005"/>
                  </a:lnTo>
                  <a:lnTo>
                    <a:pt x="200083" y="424390"/>
                  </a:lnTo>
                  <a:lnTo>
                    <a:pt x="185257" y="415659"/>
                  </a:lnTo>
                  <a:lnTo>
                    <a:pt x="177051" y="410632"/>
                  </a:lnTo>
                  <a:lnTo>
                    <a:pt x="168844" y="405076"/>
                  </a:lnTo>
                  <a:lnTo>
                    <a:pt x="160107" y="399255"/>
                  </a:lnTo>
                  <a:lnTo>
                    <a:pt x="151900" y="392905"/>
                  </a:lnTo>
                  <a:lnTo>
                    <a:pt x="143429" y="386555"/>
                  </a:lnTo>
                  <a:lnTo>
                    <a:pt x="135487" y="379676"/>
                  </a:lnTo>
                  <a:lnTo>
                    <a:pt x="128074" y="373061"/>
                  </a:lnTo>
                  <a:lnTo>
                    <a:pt x="120926" y="365917"/>
                  </a:lnTo>
                  <a:lnTo>
                    <a:pt x="118543" y="365917"/>
                  </a:lnTo>
                  <a:lnTo>
                    <a:pt x="116426" y="365917"/>
                  </a:lnTo>
                  <a:lnTo>
                    <a:pt x="114308" y="365917"/>
                  </a:lnTo>
                  <a:lnTo>
                    <a:pt x="111925" y="365124"/>
                  </a:lnTo>
                  <a:lnTo>
                    <a:pt x="109807" y="364595"/>
                  </a:lnTo>
                  <a:lnTo>
                    <a:pt x="107954" y="363272"/>
                  </a:lnTo>
                  <a:lnTo>
                    <a:pt x="106366" y="361949"/>
                  </a:lnTo>
                  <a:lnTo>
                    <a:pt x="106101" y="361155"/>
                  </a:lnTo>
                  <a:lnTo>
                    <a:pt x="105836" y="360626"/>
                  </a:lnTo>
                  <a:lnTo>
                    <a:pt x="105836" y="359303"/>
                  </a:lnTo>
                  <a:lnTo>
                    <a:pt x="104512" y="358245"/>
                  </a:lnTo>
                  <a:lnTo>
                    <a:pt x="103983" y="357186"/>
                  </a:lnTo>
                  <a:lnTo>
                    <a:pt x="103983" y="356657"/>
                  </a:lnTo>
                  <a:lnTo>
                    <a:pt x="103983" y="355863"/>
                  </a:lnTo>
                  <a:lnTo>
                    <a:pt x="104248" y="355599"/>
                  </a:lnTo>
                  <a:lnTo>
                    <a:pt x="104512" y="354805"/>
                  </a:lnTo>
                  <a:lnTo>
                    <a:pt x="105042" y="354540"/>
                  </a:lnTo>
                  <a:lnTo>
                    <a:pt x="105307" y="354011"/>
                  </a:lnTo>
                  <a:lnTo>
                    <a:pt x="105836" y="354011"/>
                  </a:lnTo>
                  <a:lnTo>
                    <a:pt x="106895" y="354540"/>
                  </a:lnTo>
                  <a:lnTo>
                    <a:pt x="107424" y="354805"/>
                  </a:lnTo>
                  <a:lnTo>
                    <a:pt x="107689" y="354805"/>
                  </a:lnTo>
                  <a:lnTo>
                    <a:pt x="108219" y="354011"/>
                  </a:lnTo>
                  <a:lnTo>
                    <a:pt x="108219" y="353747"/>
                  </a:lnTo>
                  <a:lnTo>
                    <a:pt x="108748" y="353217"/>
                  </a:lnTo>
                  <a:lnTo>
                    <a:pt x="109542" y="352688"/>
                  </a:lnTo>
                  <a:lnTo>
                    <a:pt x="111131" y="352159"/>
                  </a:lnTo>
                  <a:lnTo>
                    <a:pt x="110601" y="350307"/>
                  </a:lnTo>
                  <a:lnTo>
                    <a:pt x="110601" y="348984"/>
                  </a:lnTo>
                  <a:lnTo>
                    <a:pt x="110866" y="347926"/>
                  </a:lnTo>
                  <a:lnTo>
                    <a:pt x="109807" y="347661"/>
                  </a:lnTo>
                  <a:lnTo>
                    <a:pt x="109278" y="347132"/>
                  </a:lnTo>
                  <a:lnTo>
                    <a:pt x="109278" y="346338"/>
                  </a:lnTo>
                  <a:lnTo>
                    <a:pt x="109278" y="345809"/>
                  </a:lnTo>
                  <a:lnTo>
                    <a:pt x="109542" y="343692"/>
                  </a:lnTo>
                  <a:lnTo>
                    <a:pt x="109807" y="341840"/>
                  </a:lnTo>
                  <a:lnTo>
                    <a:pt x="110072" y="341047"/>
                  </a:lnTo>
                  <a:lnTo>
                    <a:pt x="110866" y="340782"/>
                  </a:lnTo>
                  <a:lnTo>
                    <a:pt x="110072" y="340782"/>
                  </a:lnTo>
                  <a:lnTo>
                    <a:pt x="108748" y="340782"/>
                  </a:lnTo>
                  <a:lnTo>
                    <a:pt x="107689" y="340517"/>
                  </a:lnTo>
                  <a:lnTo>
                    <a:pt x="106895" y="340253"/>
                  </a:lnTo>
                  <a:lnTo>
                    <a:pt x="106366" y="339724"/>
                  </a:lnTo>
                  <a:lnTo>
                    <a:pt x="106101" y="338930"/>
                  </a:lnTo>
                  <a:lnTo>
                    <a:pt x="106101" y="337078"/>
                  </a:lnTo>
                  <a:lnTo>
                    <a:pt x="105836" y="337078"/>
                  </a:lnTo>
                  <a:lnTo>
                    <a:pt x="105307" y="336813"/>
                  </a:lnTo>
                  <a:lnTo>
                    <a:pt x="104512" y="336284"/>
                  </a:lnTo>
                  <a:lnTo>
                    <a:pt x="104512" y="335755"/>
                  </a:lnTo>
                  <a:lnTo>
                    <a:pt x="105042" y="334961"/>
                  </a:lnTo>
                  <a:lnTo>
                    <a:pt x="105042" y="332580"/>
                  </a:lnTo>
                  <a:lnTo>
                    <a:pt x="105307" y="330992"/>
                  </a:lnTo>
                  <a:lnTo>
                    <a:pt x="105571" y="330728"/>
                  </a:lnTo>
                  <a:lnTo>
                    <a:pt x="106101" y="330463"/>
                  </a:lnTo>
                  <a:lnTo>
                    <a:pt x="104512" y="328611"/>
                  </a:lnTo>
                  <a:lnTo>
                    <a:pt x="103983" y="327024"/>
                  </a:lnTo>
                  <a:lnTo>
                    <a:pt x="103718" y="325965"/>
                  </a:lnTo>
                  <a:lnTo>
                    <a:pt x="103718" y="325172"/>
                  </a:lnTo>
                  <a:lnTo>
                    <a:pt x="103983" y="323320"/>
                  </a:lnTo>
                  <a:lnTo>
                    <a:pt x="103453" y="323849"/>
                  </a:lnTo>
                  <a:lnTo>
                    <a:pt x="102659" y="323584"/>
                  </a:lnTo>
                  <a:lnTo>
                    <a:pt x="101865" y="323584"/>
                  </a:lnTo>
                  <a:lnTo>
                    <a:pt x="101865" y="322261"/>
                  </a:lnTo>
                  <a:lnTo>
                    <a:pt x="101600" y="321732"/>
                  </a:lnTo>
                  <a:lnTo>
                    <a:pt x="101865" y="321467"/>
                  </a:lnTo>
                  <a:lnTo>
                    <a:pt x="102130" y="321203"/>
                  </a:lnTo>
                  <a:lnTo>
                    <a:pt x="102394" y="320409"/>
                  </a:lnTo>
                  <a:lnTo>
                    <a:pt x="102659" y="320409"/>
                  </a:lnTo>
                  <a:lnTo>
                    <a:pt x="103718" y="320409"/>
                  </a:lnTo>
                  <a:lnTo>
                    <a:pt x="103718" y="319880"/>
                  </a:lnTo>
                  <a:lnTo>
                    <a:pt x="103983" y="319880"/>
                  </a:lnTo>
                  <a:lnTo>
                    <a:pt x="105042" y="320145"/>
                  </a:lnTo>
                  <a:lnTo>
                    <a:pt x="105571" y="320409"/>
                  </a:lnTo>
                  <a:lnTo>
                    <a:pt x="106101" y="320938"/>
                  </a:lnTo>
                  <a:lnTo>
                    <a:pt x="106366" y="321467"/>
                  </a:lnTo>
                  <a:lnTo>
                    <a:pt x="106366" y="320938"/>
                  </a:lnTo>
                  <a:lnTo>
                    <a:pt x="107424" y="320409"/>
                  </a:lnTo>
                  <a:lnTo>
                    <a:pt x="107424" y="319880"/>
                  </a:lnTo>
                  <a:lnTo>
                    <a:pt x="107424" y="319351"/>
                  </a:lnTo>
                  <a:lnTo>
                    <a:pt x="107689" y="319086"/>
                  </a:lnTo>
                  <a:lnTo>
                    <a:pt x="107689" y="318292"/>
                  </a:lnTo>
                  <a:lnTo>
                    <a:pt x="107160" y="318028"/>
                  </a:lnTo>
                  <a:lnTo>
                    <a:pt x="107160" y="317499"/>
                  </a:lnTo>
                  <a:lnTo>
                    <a:pt x="107160" y="316705"/>
                  </a:lnTo>
                  <a:lnTo>
                    <a:pt x="107160" y="316176"/>
                  </a:lnTo>
                  <a:lnTo>
                    <a:pt x="107424" y="315911"/>
                  </a:lnTo>
                  <a:lnTo>
                    <a:pt x="107954" y="316176"/>
                  </a:lnTo>
                  <a:lnTo>
                    <a:pt x="109013" y="316705"/>
                  </a:lnTo>
                  <a:lnTo>
                    <a:pt x="109013" y="318028"/>
                  </a:lnTo>
                  <a:lnTo>
                    <a:pt x="109278" y="318028"/>
                  </a:lnTo>
                  <a:lnTo>
                    <a:pt x="109807" y="318292"/>
                  </a:lnTo>
                  <a:lnTo>
                    <a:pt x="110866" y="319086"/>
                  </a:lnTo>
                  <a:lnTo>
                    <a:pt x="111131" y="319615"/>
                  </a:lnTo>
                  <a:lnTo>
                    <a:pt x="111396" y="320938"/>
                  </a:lnTo>
                  <a:lnTo>
                    <a:pt x="111396" y="321732"/>
                  </a:lnTo>
                  <a:lnTo>
                    <a:pt x="111396" y="321997"/>
                  </a:lnTo>
                  <a:lnTo>
                    <a:pt x="111660" y="321997"/>
                  </a:lnTo>
                  <a:lnTo>
                    <a:pt x="111925" y="321997"/>
                  </a:lnTo>
                  <a:lnTo>
                    <a:pt x="112719" y="321732"/>
                  </a:lnTo>
                  <a:lnTo>
                    <a:pt x="112719" y="320938"/>
                  </a:lnTo>
                  <a:lnTo>
                    <a:pt x="112984" y="320409"/>
                  </a:lnTo>
                  <a:lnTo>
                    <a:pt x="113778" y="320409"/>
                  </a:lnTo>
                  <a:lnTo>
                    <a:pt x="113778" y="319880"/>
                  </a:lnTo>
                  <a:lnTo>
                    <a:pt x="114308" y="319615"/>
                  </a:lnTo>
                  <a:lnTo>
                    <a:pt x="115102" y="319880"/>
                  </a:lnTo>
                  <a:lnTo>
                    <a:pt x="115367" y="319615"/>
                  </a:lnTo>
                  <a:lnTo>
                    <a:pt x="115896" y="319351"/>
                  </a:lnTo>
                  <a:lnTo>
                    <a:pt x="116955" y="319615"/>
                  </a:lnTo>
                  <a:lnTo>
                    <a:pt x="117485" y="319351"/>
                  </a:lnTo>
                  <a:lnTo>
                    <a:pt x="118279" y="319351"/>
                  </a:lnTo>
                  <a:lnTo>
                    <a:pt x="118808" y="319615"/>
                  </a:lnTo>
                  <a:lnTo>
                    <a:pt x="119073" y="319880"/>
                  </a:lnTo>
                  <a:lnTo>
                    <a:pt x="119073" y="320409"/>
                  </a:lnTo>
                  <a:lnTo>
                    <a:pt x="118808" y="321732"/>
                  </a:lnTo>
                  <a:lnTo>
                    <a:pt x="118808" y="322261"/>
                  </a:lnTo>
                  <a:lnTo>
                    <a:pt x="118543" y="323320"/>
                  </a:lnTo>
                  <a:lnTo>
                    <a:pt x="118279" y="324113"/>
                  </a:lnTo>
                  <a:lnTo>
                    <a:pt x="118279" y="324907"/>
                  </a:lnTo>
                  <a:lnTo>
                    <a:pt x="118279" y="325436"/>
                  </a:lnTo>
                  <a:lnTo>
                    <a:pt x="118279" y="325965"/>
                  </a:lnTo>
                  <a:lnTo>
                    <a:pt x="118543" y="328876"/>
                  </a:lnTo>
                  <a:lnTo>
                    <a:pt x="124368" y="328611"/>
                  </a:lnTo>
                  <a:lnTo>
                    <a:pt x="123838" y="325965"/>
                  </a:lnTo>
                  <a:lnTo>
                    <a:pt x="123309" y="325172"/>
                  </a:lnTo>
                  <a:lnTo>
                    <a:pt x="123044" y="323849"/>
                  </a:lnTo>
                  <a:lnTo>
                    <a:pt x="123044" y="323055"/>
                  </a:lnTo>
                  <a:lnTo>
                    <a:pt x="123309" y="322261"/>
                  </a:lnTo>
                  <a:lnTo>
                    <a:pt x="123838" y="321467"/>
                  </a:lnTo>
                  <a:lnTo>
                    <a:pt x="124103" y="321203"/>
                  </a:lnTo>
                  <a:lnTo>
                    <a:pt x="124368" y="320145"/>
                  </a:lnTo>
                  <a:lnTo>
                    <a:pt x="124103" y="319615"/>
                  </a:lnTo>
                  <a:lnTo>
                    <a:pt x="123044" y="319615"/>
                  </a:lnTo>
                  <a:lnTo>
                    <a:pt x="123044" y="320145"/>
                  </a:lnTo>
                  <a:lnTo>
                    <a:pt x="122515" y="319615"/>
                  </a:lnTo>
                  <a:lnTo>
                    <a:pt x="121456" y="319351"/>
                  </a:lnTo>
                  <a:lnTo>
                    <a:pt x="121191" y="319086"/>
                  </a:lnTo>
                  <a:lnTo>
                    <a:pt x="120661" y="318557"/>
                  </a:lnTo>
                  <a:lnTo>
                    <a:pt x="120661" y="318028"/>
                  </a:lnTo>
                  <a:lnTo>
                    <a:pt x="120926" y="317499"/>
                  </a:lnTo>
                  <a:lnTo>
                    <a:pt x="121191" y="317234"/>
                  </a:lnTo>
                  <a:lnTo>
                    <a:pt x="121456" y="316440"/>
                  </a:lnTo>
                  <a:lnTo>
                    <a:pt x="121456" y="316176"/>
                  </a:lnTo>
                  <a:lnTo>
                    <a:pt x="121456" y="315647"/>
                  </a:lnTo>
                  <a:lnTo>
                    <a:pt x="121985" y="315647"/>
                  </a:lnTo>
                  <a:lnTo>
                    <a:pt x="122779" y="315911"/>
                  </a:lnTo>
                  <a:lnTo>
                    <a:pt x="123309" y="314588"/>
                  </a:lnTo>
                  <a:lnTo>
                    <a:pt x="124632" y="315647"/>
                  </a:lnTo>
                  <a:lnTo>
                    <a:pt x="125691" y="316440"/>
                  </a:lnTo>
                  <a:lnTo>
                    <a:pt x="125956" y="317234"/>
                  </a:lnTo>
                  <a:lnTo>
                    <a:pt x="125956" y="317763"/>
                  </a:lnTo>
                  <a:lnTo>
                    <a:pt x="126221" y="318028"/>
                  </a:lnTo>
                  <a:lnTo>
                    <a:pt x="127545" y="318292"/>
                  </a:lnTo>
                  <a:lnTo>
                    <a:pt x="126750" y="319086"/>
                  </a:lnTo>
                  <a:lnTo>
                    <a:pt x="128339" y="319615"/>
                  </a:lnTo>
                  <a:lnTo>
                    <a:pt x="127809" y="320145"/>
                  </a:lnTo>
                  <a:lnTo>
                    <a:pt x="128868" y="321203"/>
                  </a:lnTo>
                  <a:lnTo>
                    <a:pt x="129398" y="321997"/>
                  </a:lnTo>
                  <a:lnTo>
                    <a:pt x="130457" y="322261"/>
                  </a:lnTo>
                  <a:lnTo>
                    <a:pt x="130192" y="322790"/>
                  </a:lnTo>
                  <a:lnTo>
                    <a:pt x="131251" y="323320"/>
                  </a:lnTo>
                  <a:lnTo>
                    <a:pt x="132310" y="323320"/>
                  </a:lnTo>
                  <a:lnTo>
                    <a:pt x="132575" y="323849"/>
                  </a:lnTo>
                  <a:lnTo>
                    <a:pt x="133104" y="325701"/>
                  </a:lnTo>
                  <a:lnTo>
                    <a:pt x="136281" y="325172"/>
                  </a:lnTo>
                  <a:lnTo>
                    <a:pt x="136016" y="322790"/>
                  </a:lnTo>
                  <a:lnTo>
                    <a:pt x="136016" y="321467"/>
                  </a:lnTo>
                  <a:lnTo>
                    <a:pt x="136281" y="320938"/>
                  </a:lnTo>
                  <a:lnTo>
                    <a:pt x="137075" y="319880"/>
                  </a:lnTo>
                  <a:lnTo>
                    <a:pt x="137075" y="319086"/>
                  </a:lnTo>
                  <a:lnTo>
                    <a:pt x="137075" y="318557"/>
                  </a:lnTo>
                  <a:lnTo>
                    <a:pt x="136281" y="318292"/>
                  </a:lnTo>
                  <a:lnTo>
                    <a:pt x="135751" y="319086"/>
                  </a:lnTo>
                  <a:lnTo>
                    <a:pt x="135487" y="319086"/>
                  </a:lnTo>
                  <a:lnTo>
                    <a:pt x="135222" y="318557"/>
                  </a:lnTo>
                  <a:lnTo>
                    <a:pt x="134957" y="318028"/>
                  </a:lnTo>
                  <a:lnTo>
                    <a:pt x="134163" y="317763"/>
                  </a:lnTo>
                  <a:lnTo>
                    <a:pt x="133898" y="317499"/>
                  </a:lnTo>
                  <a:lnTo>
                    <a:pt x="133898" y="317234"/>
                  </a:lnTo>
                  <a:lnTo>
                    <a:pt x="134163" y="316440"/>
                  </a:lnTo>
                  <a:lnTo>
                    <a:pt x="134163" y="315911"/>
                  </a:lnTo>
                  <a:lnTo>
                    <a:pt x="134163" y="315382"/>
                  </a:lnTo>
                  <a:lnTo>
                    <a:pt x="134957" y="315382"/>
                  </a:lnTo>
                  <a:lnTo>
                    <a:pt x="136016" y="315382"/>
                  </a:lnTo>
                  <a:lnTo>
                    <a:pt x="136810" y="314588"/>
                  </a:lnTo>
                  <a:lnTo>
                    <a:pt x="137340" y="315382"/>
                  </a:lnTo>
                  <a:lnTo>
                    <a:pt x="137605" y="314059"/>
                  </a:lnTo>
                  <a:lnTo>
                    <a:pt x="138664" y="314853"/>
                  </a:lnTo>
                  <a:lnTo>
                    <a:pt x="138928" y="315911"/>
                  </a:lnTo>
                  <a:lnTo>
                    <a:pt x="138928" y="316705"/>
                  </a:lnTo>
                  <a:lnTo>
                    <a:pt x="139722" y="317763"/>
                  </a:lnTo>
                  <a:lnTo>
                    <a:pt x="140781" y="319086"/>
                  </a:lnTo>
                  <a:lnTo>
                    <a:pt x="141046" y="320409"/>
                  </a:lnTo>
                  <a:lnTo>
                    <a:pt x="142635" y="321732"/>
                  </a:lnTo>
                  <a:lnTo>
                    <a:pt x="143429" y="323055"/>
                  </a:lnTo>
                  <a:lnTo>
                    <a:pt x="143429" y="323584"/>
                  </a:lnTo>
                  <a:lnTo>
                    <a:pt x="143164" y="323849"/>
                  </a:lnTo>
                  <a:lnTo>
                    <a:pt x="141576" y="324113"/>
                  </a:lnTo>
                  <a:lnTo>
                    <a:pt x="141840" y="324113"/>
                  </a:lnTo>
                  <a:lnTo>
                    <a:pt x="149253" y="323320"/>
                  </a:lnTo>
                  <a:lnTo>
                    <a:pt x="149253" y="323055"/>
                  </a:lnTo>
                  <a:lnTo>
                    <a:pt x="149253" y="321997"/>
                  </a:lnTo>
                  <a:lnTo>
                    <a:pt x="149253" y="321203"/>
                  </a:lnTo>
                  <a:lnTo>
                    <a:pt x="149783" y="320145"/>
                  </a:lnTo>
                  <a:lnTo>
                    <a:pt x="149253" y="319086"/>
                  </a:lnTo>
                  <a:lnTo>
                    <a:pt x="148988" y="318028"/>
                  </a:lnTo>
                  <a:lnTo>
                    <a:pt x="148194" y="317234"/>
                  </a:lnTo>
                  <a:lnTo>
                    <a:pt x="147400" y="317499"/>
                  </a:lnTo>
                  <a:lnTo>
                    <a:pt x="147135" y="317234"/>
                  </a:lnTo>
                  <a:lnTo>
                    <a:pt x="147135" y="316440"/>
                  </a:lnTo>
                  <a:lnTo>
                    <a:pt x="146870" y="315647"/>
                  </a:lnTo>
                  <a:lnTo>
                    <a:pt x="146606" y="314853"/>
                  </a:lnTo>
                  <a:lnTo>
                    <a:pt x="147135" y="314324"/>
                  </a:lnTo>
                  <a:lnTo>
                    <a:pt x="147400" y="314059"/>
                  </a:lnTo>
                  <a:lnTo>
                    <a:pt x="148459" y="313795"/>
                  </a:lnTo>
                  <a:lnTo>
                    <a:pt x="148988" y="313795"/>
                  </a:lnTo>
                  <a:lnTo>
                    <a:pt x="149783" y="313795"/>
                  </a:lnTo>
                  <a:lnTo>
                    <a:pt x="150577" y="314324"/>
                  </a:lnTo>
                  <a:lnTo>
                    <a:pt x="151636" y="314853"/>
                  </a:lnTo>
                  <a:lnTo>
                    <a:pt x="152430" y="316440"/>
                  </a:lnTo>
                  <a:lnTo>
                    <a:pt x="152695" y="317234"/>
                  </a:lnTo>
                  <a:lnTo>
                    <a:pt x="152430" y="318557"/>
                  </a:lnTo>
                  <a:lnTo>
                    <a:pt x="154018" y="319615"/>
                  </a:lnTo>
                  <a:lnTo>
                    <a:pt x="155342" y="320409"/>
                  </a:lnTo>
                  <a:lnTo>
                    <a:pt x="155872" y="321203"/>
                  </a:lnTo>
                  <a:lnTo>
                    <a:pt x="155872" y="321997"/>
                  </a:lnTo>
                  <a:lnTo>
                    <a:pt x="156401" y="321467"/>
                  </a:lnTo>
                  <a:lnTo>
                    <a:pt x="157195" y="321467"/>
                  </a:lnTo>
                  <a:lnTo>
                    <a:pt x="157460" y="321997"/>
                  </a:lnTo>
                  <a:lnTo>
                    <a:pt x="161696" y="321467"/>
                  </a:lnTo>
                  <a:lnTo>
                    <a:pt x="161431" y="320409"/>
                  </a:lnTo>
                  <a:lnTo>
                    <a:pt x="160902" y="319351"/>
                  </a:lnTo>
                  <a:lnTo>
                    <a:pt x="160372" y="318557"/>
                  </a:lnTo>
                  <a:lnTo>
                    <a:pt x="160902" y="318028"/>
                  </a:lnTo>
                  <a:lnTo>
                    <a:pt x="161166" y="317763"/>
                  </a:lnTo>
                  <a:lnTo>
                    <a:pt x="161431" y="317499"/>
                  </a:lnTo>
                  <a:lnTo>
                    <a:pt x="161696" y="316440"/>
                  </a:lnTo>
                  <a:lnTo>
                    <a:pt x="161696" y="315647"/>
                  </a:lnTo>
                  <a:lnTo>
                    <a:pt x="161166" y="315382"/>
                  </a:lnTo>
                  <a:lnTo>
                    <a:pt x="160902" y="314853"/>
                  </a:lnTo>
                  <a:lnTo>
                    <a:pt x="159843" y="314588"/>
                  </a:lnTo>
                  <a:lnTo>
                    <a:pt x="159048" y="314324"/>
                  </a:lnTo>
                  <a:lnTo>
                    <a:pt x="158519" y="313795"/>
                  </a:lnTo>
                  <a:lnTo>
                    <a:pt x="158519" y="313001"/>
                  </a:lnTo>
                  <a:lnTo>
                    <a:pt x="159048" y="312736"/>
                  </a:lnTo>
                  <a:lnTo>
                    <a:pt x="159578" y="312736"/>
                  </a:lnTo>
                  <a:lnTo>
                    <a:pt x="159578" y="311942"/>
                  </a:lnTo>
                  <a:lnTo>
                    <a:pt x="159843" y="311149"/>
                  </a:lnTo>
                  <a:lnTo>
                    <a:pt x="160902" y="311942"/>
                  </a:lnTo>
                  <a:lnTo>
                    <a:pt x="161960" y="312736"/>
                  </a:lnTo>
                  <a:lnTo>
                    <a:pt x="163284" y="313001"/>
                  </a:lnTo>
                  <a:lnTo>
                    <a:pt x="164608" y="314324"/>
                  </a:lnTo>
                  <a:lnTo>
                    <a:pt x="164608" y="315647"/>
                  </a:lnTo>
                  <a:lnTo>
                    <a:pt x="165137" y="316440"/>
                  </a:lnTo>
                  <a:lnTo>
                    <a:pt x="166461" y="317234"/>
                  </a:lnTo>
                  <a:lnTo>
                    <a:pt x="167255" y="317763"/>
                  </a:lnTo>
                  <a:lnTo>
                    <a:pt x="168314" y="319086"/>
                  </a:lnTo>
                  <a:lnTo>
                    <a:pt x="168579" y="319615"/>
                  </a:lnTo>
                  <a:lnTo>
                    <a:pt x="169373" y="319880"/>
                  </a:lnTo>
                  <a:lnTo>
                    <a:pt x="170432" y="320145"/>
                  </a:lnTo>
                  <a:lnTo>
                    <a:pt x="170432" y="320409"/>
                  </a:lnTo>
                  <a:lnTo>
                    <a:pt x="174138" y="320145"/>
                  </a:lnTo>
                  <a:lnTo>
                    <a:pt x="173344" y="318028"/>
                  </a:lnTo>
                  <a:lnTo>
                    <a:pt x="173079" y="317234"/>
                  </a:lnTo>
                  <a:lnTo>
                    <a:pt x="173344" y="316440"/>
                  </a:lnTo>
                  <a:lnTo>
                    <a:pt x="173344" y="316176"/>
                  </a:lnTo>
                  <a:lnTo>
                    <a:pt x="174138" y="315382"/>
                  </a:lnTo>
                  <a:lnTo>
                    <a:pt x="174138" y="314324"/>
                  </a:lnTo>
                  <a:lnTo>
                    <a:pt x="173874" y="313795"/>
                  </a:lnTo>
                  <a:lnTo>
                    <a:pt x="173079" y="313530"/>
                  </a:lnTo>
                  <a:lnTo>
                    <a:pt x="172021" y="312472"/>
                  </a:lnTo>
                  <a:lnTo>
                    <a:pt x="171226" y="312472"/>
                  </a:lnTo>
                  <a:lnTo>
                    <a:pt x="171226" y="311942"/>
                  </a:lnTo>
                  <a:lnTo>
                    <a:pt x="171226" y="311149"/>
                  </a:lnTo>
                  <a:lnTo>
                    <a:pt x="172285" y="311149"/>
                  </a:lnTo>
                  <a:lnTo>
                    <a:pt x="172285" y="310620"/>
                  </a:lnTo>
                  <a:lnTo>
                    <a:pt x="172285" y="309826"/>
                  </a:lnTo>
                  <a:lnTo>
                    <a:pt x="173344" y="310620"/>
                  </a:lnTo>
                  <a:lnTo>
                    <a:pt x="174403" y="310355"/>
                  </a:lnTo>
                  <a:lnTo>
                    <a:pt x="174933" y="310884"/>
                  </a:lnTo>
                  <a:lnTo>
                    <a:pt x="175727" y="311942"/>
                  </a:lnTo>
                  <a:lnTo>
                    <a:pt x="176521" y="312736"/>
                  </a:lnTo>
                  <a:lnTo>
                    <a:pt x="177051" y="313795"/>
                  </a:lnTo>
                  <a:lnTo>
                    <a:pt x="177845" y="314853"/>
                  </a:lnTo>
                  <a:lnTo>
                    <a:pt x="178639" y="315647"/>
                  </a:lnTo>
                  <a:lnTo>
                    <a:pt x="179698" y="316440"/>
                  </a:lnTo>
                  <a:lnTo>
                    <a:pt x="180227" y="317499"/>
                  </a:lnTo>
                  <a:lnTo>
                    <a:pt x="181286" y="317499"/>
                  </a:lnTo>
                  <a:lnTo>
                    <a:pt x="182081" y="317763"/>
                  </a:lnTo>
                  <a:lnTo>
                    <a:pt x="182345" y="318292"/>
                  </a:lnTo>
                  <a:lnTo>
                    <a:pt x="182610" y="318557"/>
                  </a:lnTo>
                  <a:lnTo>
                    <a:pt x="182610" y="319351"/>
                  </a:lnTo>
                  <a:lnTo>
                    <a:pt x="186316" y="319086"/>
                  </a:lnTo>
                  <a:lnTo>
                    <a:pt x="187111" y="318557"/>
                  </a:lnTo>
                  <a:lnTo>
                    <a:pt x="186316" y="317234"/>
                  </a:lnTo>
                  <a:lnTo>
                    <a:pt x="186316" y="316176"/>
                  </a:lnTo>
                  <a:lnTo>
                    <a:pt x="186846" y="315911"/>
                  </a:lnTo>
                  <a:lnTo>
                    <a:pt x="186846" y="315647"/>
                  </a:lnTo>
                  <a:lnTo>
                    <a:pt x="187375" y="314853"/>
                  </a:lnTo>
                  <a:lnTo>
                    <a:pt x="187375" y="314059"/>
                  </a:lnTo>
                  <a:lnTo>
                    <a:pt x="187111" y="313530"/>
                  </a:lnTo>
                  <a:lnTo>
                    <a:pt x="186316" y="313001"/>
                  </a:lnTo>
                  <a:lnTo>
                    <a:pt x="185522" y="312472"/>
                  </a:lnTo>
                  <a:lnTo>
                    <a:pt x="184463" y="312207"/>
                  </a:lnTo>
                  <a:lnTo>
                    <a:pt x="184463" y="311149"/>
                  </a:lnTo>
                  <a:lnTo>
                    <a:pt x="183934" y="310884"/>
                  </a:lnTo>
                  <a:lnTo>
                    <a:pt x="184198" y="310090"/>
                  </a:lnTo>
                  <a:lnTo>
                    <a:pt x="184198" y="309826"/>
                  </a:lnTo>
                  <a:lnTo>
                    <a:pt x="185522" y="309297"/>
                  </a:lnTo>
                  <a:lnTo>
                    <a:pt x="186316" y="308767"/>
                  </a:lnTo>
                  <a:lnTo>
                    <a:pt x="187111" y="309032"/>
                  </a:lnTo>
                  <a:lnTo>
                    <a:pt x="187640" y="308767"/>
                  </a:lnTo>
                  <a:lnTo>
                    <a:pt x="187905" y="309032"/>
                  </a:lnTo>
                  <a:lnTo>
                    <a:pt x="188170" y="309826"/>
                  </a:lnTo>
                  <a:lnTo>
                    <a:pt x="188699" y="310620"/>
                  </a:lnTo>
                  <a:lnTo>
                    <a:pt x="189493" y="311678"/>
                  </a:lnTo>
                  <a:lnTo>
                    <a:pt x="190552" y="312736"/>
                  </a:lnTo>
                  <a:lnTo>
                    <a:pt x="191346" y="313795"/>
                  </a:lnTo>
                  <a:lnTo>
                    <a:pt x="191082" y="314324"/>
                  </a:lnTo>
                  <a:lnTo>
                    <a:pt x="191876" y="314853"/>
                  </a:lnTo>
                  <a:lnTo>
                    <a:pt x="192935" y="315911"/>
                  </a:lnTo>
                  <a:lnTo>
                    <a:pt x="193729" y="316705"/>
                  </a:lnTo>
                  <a:lnTo>
                    <a:pt x="193464" y="317234"/>
                  </a:lnTo>
                  <a:lnTo>
                    <a:pt x="193464" y="317499"/>
                  </a:lnTo>
                  <a:lnTo>
                    <a:pt x="193464" y="317763"/>
                  </a:lnTo>
                  <a:lnTo>
                    <a:pt x="198230" y="317234"/>
                  </a:lnTo>
                  <a:lnTo>
                    <a:pt x="197435" y="315382"/>
                  </a:lnTo>
                  <a:lnTo>
                    <a:pt x="197171" y="314324"/>
                  </a:lnTo>
                  <a:lnTo>
                    <a:pt x="197435" y="314059"/>
                  </a:lnTo>
                  <a:lnTo>
                    <a:pt x="197965" y="313001"/>
                  </a:lnTo>
                  <a:lnTo>
                    <a:pt x="197965" y="312207"/>
                  </a:lnTo>
                  <a:lnTo>
                    <a:pt x="197171" y="311149"/>
                  </a:lnTo>
                  <a:lnTo>
                    <a:pt x="196906" y="311149"/>
                  </a:lnTo>
                  <a:lnTo>
                    <a:pt x="195582" y="310620"/>
                  </a:lnTo>
                  <a:lnTo>
                    <a:pt x="195317" y="310090"/>
                  </a:lnTo>
                  <a:lnTo>
                    <a:pt x="194258" y="309297"/>
                  </a:lnTo>
                  <a:lnTo>
                    <a:pt x="194523" y="308767"/>
                  </a:lnTo>
                  <a:lnTo>
                    <a:pt x="194788" y="308503"/>
                  </a:lnTo>
                  <a:lnTo>
                    <a:pt x="195053" y="307974"/>
                  </a:lnTo>
                  <a:lnTo>
                    <a:pt x="195317" y="307180"/>
                  </a:lnTo>
                  <a:lnTo>
                    <a:pt x="196906" y="307445"/>
                  </a:lnTo>
                  <a:lnTo>
                    <a:pt x="197965" y="307974"/>
                  </a:lnTo>
                  <a:lnTo>
                    <a:pt x="198759" y="307974"/>
                  </a:lnTo>
                  <a:lnTo>
                    <a:pt x="199024" y="307974"/>
                  </a:lnTo>
                  <a:lnTo>
                    <a:pt x="199024" y="308503"/>
                  </a:lnTo>
                  <a:lnTo>
                    <a:pt x="199818" y="309826"/>
                  </a:lnTo>
                  <a:lnTo>
                    <a:pt x="200347" y="311149"/>
                  </a:lnTo>
                  <a:lnTo>
                    <a:pt x="201671" y="312472"/>
                  </a:lnTo>
                  <a:lnTo>
                    <a:pt x="202465" y="313001"/>
                  </a:lnTo>
                  <a:lnTo>
                    <a:pt x="202995" y="314059"/>
                  </a:lnTo>
                  <a:lnTo>
                    <a:pt x="203789" y="314588"/>
                  </a:lnTo>
                  <a:lnTo>
                    <a:pt x="204054" y="314588"/>
                  </a:lnTo>
                  <a:lnTo>
                    <a:pt x="204319" y="314324"/>
                  </a:lnTo>
                  <a:lnTo>
                    <a:pt x="204848" y="314588"/>
                  </a:lnTo>
                  <a:lnTo>
                    <a:pt x="205642" y="315911"/>
                  </a:lnTo>
                  <a:lnTo>
                    <a:pt x="209613" y="315382"/>
                  </a:lnTo>
                  <a:lnTo>
                    <a:pt x="209349" y="314853"/>
                  </a:lnTo>
                  <a:lnTo>
                    <a:pt x="209084" y="313795"/>
                  </a:lnTo>
                  <a:lnTo>
                    <a:pt x="209084" y="312472"/>
                  </a:lnTo>
                  <a:lnTo>
                    <a:pt x="209349" y="311942"/>
                  </a:lnTo>
                  <a:lnTo>
                    <a:pt x="209084" y="310620"/>
                  </a:lnTo>
                  <a:lnTo>
                    <a:pt x="208554" y="309826"/>
                  </a:lnTo>
                  <a:lnTo>
                    <a:pt x="208025" y="309032"/>
                  </a:lnTo>
                  <a:lnTo>
                    <a:pt x="208025" y="309297"/>
                  </a:lnTo>
                  <a:lnTo>
                    <a:pt x="207760" y="309826"/>
                  </a:lnTo>
                  <a:lnTo>
                    <a:pt x="207495" y="309826"/>
                  </a:lnTo>
                  <a:lnTo>
                    <a:pt x="207231" y="309826"/>
                  </a:lnTo>
                  <a:lnTo>
                    <a:pt x="206436" y="308503"/>
                  </a:lnTo>
                  <a:lnTo>
                    <a:pt x="205907" y="308238"/>
                  </a:lnTo>
                  <a:lnTo>
                    <a:pt x="205907" y="307445"/>
                  </a:lnTo>
                  <a:lnTo>
                    <a:pt x="206436" y="306651"/>
                  </a:lnTo>
                  <a:lnTo>
                    <a:pt x="206701" y="306122"/>
                  </a:lnTo>
                  <a:lnTo>
                    <a:pt x="207231" y="306122"/>
                  </a:lnTo>
                  <a:lnTo>
                    <a:pt x="208025" y="306122"/>
                  </a:lnTo>
                  <a:lnTo>
                    <a:pt x="208290" y="305328"/>
                  </a:lnTo>
                  <a:lnTo>
                    <a:pt x="209613" y="306386"/>
                  </a:lnTo>
                  <a:lnTo>
                    <a:pt x="210143" y="307445"/>
                  </a:lnTo>
                  <a:lnTo>
                    <a:pt x="210937" y="308503"/>
                  </a:lnTo>
                  <a:lnTo>
                    <a:pt x="211996" y="309826"/>
                  </a:lnTo>
                  <a:lnTo>
                    <a:pt x="212790" y="310355"/>
                  </a:lnTo>
                  <a:lnTo>
                    <a:pt x="213320" y="311149"/>
                  </a:lnTo>
                  <a:lnTo>
                    <a:pt x="214379" y="312207"/>
                  </a:lnTo>
                  <a:lnTo>
                    <a:pt x="215438" y="313001"/>
                  </a:lnTo>
                  <a:lnTo>
                    <a:pt x="216232" y="312472"/>
                  </a:lnTo>
                  <a:lnTo>
                    <a:pt x="217026" y="313795"/>
                  </a:lnTo>
                  <a:lnTo>
                    <a:pt x="220732" y="313001"/>
                  </a:lnTo>
                  <a:lnTo>
                    <a:pt x="219673" y="311149"/>
                  </a:lnTo>
                  <a:lnTo>
                    <a:pt x="219409" y="310620"/>
                  </a:lnTo>
                  <a:lnTo>
                    <a:pt x="219673" y="310090"/>
                  </a:lnTo>
                  <a:lnTo>
                    <a:pt x="219938" y="309032"/>
                  </a:lnTo>
                  <a:lnTo>
                    <a:pt x="219673" y="308238"/>
                  </a:lnTo>
                  <a:lnTo>
                    <a:pt x="218614" y="307180"/>
                  </a:lnTo>
                  <a:lnTo>
                    <a:pt x="217555" y="306915"/>
                  </a:lnTo>
                  <a:lnTo>
                    <a:pt x="216232" y="306122"/>
                  </a:lnTo>
                  <a:lnTo>
                    <a:pt x="216761" y="305592"/>
                  </a:lnTo>
                  <a:lnTo>
                    <a:pt x="217026" y="305063"/>
                  </a:lnTo>
                  <a:lnTo>
                    <a:pt x="217291" y="304270"/>
                  </a:lnTo>
                  <a:lnTo>
                    <a:pt x="217820" y="304270"/>
                  </a:lnTo>
                  <a:lnTo>
                    <a:pt x="218085" y="304270"/>
                  </a:lnTo>
                  <a:lnTo>
                    <a:pt x="219409" y="304270"/>
                  </a:lnTo>
                  <a:lnTo>
                    <a:pt x="220732" y="304270"/>
                  </a:lnTo>
                  <a:lnTo>
                    <a:pt x="220468" y="305063"/>
                  </a:lnTo>
                  <a:lnTo>
                    <a:pt x="222321" y="306122"/>
                  </a:lnTo>
                  <a:lnTo>
                    <a:pt x="223115" y="307445"/>
                  </a:lnTo>
                  <a:lnTo>
                    <a:pt x="224439" y="308767"/>
                  </a:lnTo>
                  <a:lnTo>
                    <a:pt x="225233" y="309297"/>
                  </a:lnTo>
                  <a:lnTo>
                    <a:pt x="226292" y="310355"/>
                  </a:lnTo>
                  <a:lnTo>
                    <a:pt x="226821" y="311678"/>
                  </a:lnTo>
                  <a:lnTo>
                    <a:pt x="227086" y="310620"/>
                  </a:lnTo>
                  <a:lnTo>
                    <a:pt x="227880" y="310620"/>
                  </a:lnTo>
                  <a:lnTo>
                    <a:pt x="227880" y="311678"/>
                  </a:lnTo>
                  <a:lnTo>
                    <a:pt x="232116" y="310620"/>
                  </a:lnTo>
                  <a:lnTo>
                    <a:pt x="231851" y="310090"/>
                  </a:lnTo>
                  <a:lnTo>
                    <a:pt x="231851" y="309297"/>
                  </a:lnTo>
                  <a:lnTo>
                    <a:pt x="231851" y="308767"/>
                  </a:lnTo>
                  <a:lnTo>
                    <a:pt x="230263" y="307974"/>
                  </a:lnTo>
                  <a:lnTo>
                    <a:pt x="230528" y="306915"/>
                  </a:lnTo>
                  <a:lnTo>
                    <a:pt x="230792" y="305592"/>
                  </a:lnTo>
                  <a:lnTo>
                    <a:pt x="231057" y="304534"/>
                  </a:lnTo>
                  <a:lnTo>
                    <a:pt x="230528" y="304534"/>
                  </a:lnTo>
                  <a:lnTo>
                    <a:pt x="229998" y="304270"/>
                  </a:lnTo>
                  <a:lnTo>
                    <a:pt x="229998" y="303211"/>
                  </a:lnTo>
                  <a:lnTo>
                    <a:pt x="229733" y="302417"/>
                  </a:lnTo>
                  <a:lnTo>
                    <a:pt x="229998" y="302417"/>
                  </a:lnTo>
                  <a:lnTo>
                    <a:pt x="231057" y="301624"/>
                  </a:lnTo>
                  <a:lnTo>
                    <a:pt x="231851" y="301359"/>
                  </a:lnTo>
                  <a:lnTo>
                    <a:pt x="232116" y="303211"/>
                  </a:lnTo>
                  <a:lnTo>
                    <a:pt x="232645" y="303476"/>
                  </a:lnTo>
                  <a:lnTo>
                    <a:pt x="232910" y="303476"/>
                  </a:lnTo>
                  <a:lnTo>
                    <a:pt x="232910" y="302417"/>
                  </a:lnTo>
                  <a:lnTo>
                    <a:pt x="233440" y="301888"/>
                  </a:lnTo>
                  <a:lnTo>
                    <a:pt x="233704" y="301624"/>
                  </a:lnTo>
                  <a:lnTo>
                    <a:pt x="233969" y="301624"/>
                  </a:lnTo>
                  <a:lnTo>
                    <a:pt x="234234" y="302417"/>
                  </a:lnTo>
                  <a:lnTo>
                    <a:pt x="235558" y="304270"/>
                  </a:lnTo>
                  <a:lnTo>
                    <a:pt x="236087" y="305328"/>
                  </a:lnTo>
                  <a:lnTo>
                    <a:pt x="236087" y="306122"/>
                  </a:lnTo>
                  <a:lnTo>
                    <a:pt x="235822" y="306122"/>
                  </a:lnTo>
                  <a:lnTo>
                    <a:pt x="235293" y="306122"/>
                  </a:lnTo>
                  <a:lnTo>
                    <a:pt x="235293" y="306386"/>
                  </a:lnTo>
                  <a:lnTo>
                    <a:pt x="235822" y="306386"/>
                  </a:lnTo>
                  <a:lnTo>
                    <a:pt x="236352" y="306651"/>
                  </a:lnTo>
                  <a:lnTo>
                    <a:pt x="237411" y="307445"/>
                  </a:lnTo>
                  <a:lnTo>
                    <a:pt x="237675" y="308767"/>
                  </a:lnTo>
                  <a:lnTo>
                    <a:pt x="238205" y="308767"/>
                  </a:lnTo>
                  <a:lnTo>
                    <a:pt x="239264" y="309032"/>
                  </a:lnTo>
                  <a:lnTo>
                    <a:pt x="244029" y="307445"/>
                  </a:lnTo>
                  <a:lnTo>
                    <a:pt x="243235" y="306122"/>
                  </a:lnTo>
                  <a:lnTo>
                    <a:pt x="242705" y="304534"/>
                  </a:lnTo>
                  <a:lnTo>
                    <a:pt x="240323" y="302947"/>
                  </a:lnTo>
                  <a:lnTo>
                    <a:pt x="238999" y="301624"/>
                  </a:lnTo>
                  <a:lnTo>
                    <a:pt x="237146" y="299772"/>
                  </a:lnTo>
                  <a:lnTo>
                    <a:pt x="236617" y="299507"/>
                  </a:lnTo>
                  <a:lnTo>
                    <a:pt x="236087" y="298978"/>
                  </a:lnTo>
                  <a:lnTo>
                    <a:pt x="235822" y="298184"/>
                  </a:lnTo>
                  <a:lnTo>
                    <a:pt x="235558" y="297655"/>
                  </a:lnTo>
                  <a:lnTo>
                    <a:pt x="235822" y="297390"/>
                  </a:lnTo>
                  <a:lnTo>
                    <a:pt x="236087" y="296861"/>
                  </a:lnTo>
                  <a:lnTo>
                    <a:pt x="236087" y="296067"/>
                  </a:lnTo>
                  <a:lnTo>
                    <a:pt x="236352" y="295803"/>
                  </a:lnTo>
                  <a:lnTo>
                    <a:pt x="237146" y="295803"/>
                  </a:lnTo>
                  <a:lnTo>
                    <a:pt x="237411" y="295009"/>
                  </a:lnTo>
                  <a:lnTo>
                    <a:pt x="237940" y="294215"/>
                  </a:lnTo>
                  <a:lnTo>
                    <a:pt x="238470" y="293951"/>
                  </a:lnTo>
                  <a:lnTo>
                    <a:pt x="237940" y="293422"/>
                  </a:lnTo>
                  <a:lnTo>
                    <a:pt x="236617" y="293157"/>
                  </a:lnTo>
                  <a:lnTo>
                    <a:pt x="235293" y="293422"/>
                  </a:lnTo>
                  <a:lnTo>
                    <a:pt x="234234" y="293157"/>
                  </a:lnTo>
                  <a:lnTo>
                    <a:pt x="233969" y="293157"/>
                  </a:lnTo>
                  <a:lnTo>
                    <a:pt x="235293" y="292363"/>
                  </a:lnTo>
                  <a:lnTo>
                    <a:pt x="236087" y="292363"/>
                  </a:lnTo>
                  <a:lnTo>
                    <a:pt x="237411" y="292363"/>
                  </a:lnTo>
                  <a:lnTo>
                    <a:pt x="238470" y="293157"/>
                  </a:lnTo>
                  <a:lnTo>
                    <a:pt x="238470" y="292363"/>
                  </a:lnTo>
                  <a:lnTo>
                    <a:pt x="238999" y="292099"/>
                  </a:lnTo>
                  <a:lnTo>
                    <a:pt x="239529" y="292099"/>
                  </a:lnTo>
                  <a:lnTo>
                    <a:pt x="240058" y="291834"/>
                  </a:lnTo>
                  <a:lnTo>
                    <a:pt x="241117" y="291305"/>
                  </a:lnTo>
                  <a:lnTo>
                    <a:pt x="241382" y="290511"/>
                  </a:lnTo>
                  <a:lnTo>
                    <a:pt x="241117" y="289982"/>
                  </a:lnTo>
                  <a:lnTo>
                    <a:pt x="240058" y="289453"/>
                  </a:lnTo>
                  <a:lnTo>
                    <a:pt x="238470" y="288395"/>
                  </a:lnTo>
                  <a:lnTo>
                    <a:pt x="237940" y="287865"/>
                  </a:lnTo>
                  <a:lnTo>
                    <a:pt x="237940" y="287601"/>
                  </a:lnTo>
                  <a:lnTo>
                    <a:pt x="238999" y="287865"/>
                  </a:lnTo>
                  <a:lnTo>
                    <a:pt x="239793" y="287865"/>
                  </a:lnTo>
                  <a:lnTo>
                    <a:pt x="240323" y="288130"/>
                  </a:lnTo>
                  <a:lnTo>
                    <a:pt x="241117" y="288395"/>
                  </a:lnTo>
                  <a:lnTo>
                    <a:pt x="241647" y="288924"/>
                  </a:lnTo>
                  <a:lnTo>
                    <a:pt x="241911" y="290247"/>
                  </a:lnTo>
                  <a:lnTo>
                    <a:pt x="241911" y="291570"/>
                  </a:lnTo>
                  <a:lnTo>
                    <a:pt x="241117" y="293422"/>
                  </a:lnTo>
                  <a:lnTo>
                    <a:pt x="241382" y="293951"/>
                  </a:lnTo>
                  <a:lnTo>
                    <a:pt x="244823" y="295009"/>
                  </a:lnTo>
                  <a:lnTo>
                    <a:pt x="245353" y="295009"/>
                  </a:lnTo>
                  <a:lnTo>
                    <a:pt x="246677" y="295009"/>
                  </a:lnTo>
                  <a:lnTo>
                    <a:pt x="246677" y="294480"/>
                  </a:lnTo>
                  <a:lnTo>
                    <a:pt x="246941" y="293686"/>
                  </a:lnTo>
                  <a:lnTo>
                    <a:pt x="247471" y="292628"/>
                  </a:lnTo>
                  <a:lnTo>
                    <a:pt x="248265" y="292099"/>
                  </a:lnTo>
                  <a:lnTo>
                    <a:pt x="249059" y="291834"/>
                  </a:lnTo>
                  <a:lnTo>
                    <a:pt x="249589" y="290511"/>
                  </a:lnTo>
                  <a:lnTo>
                    <a:pt x="250648" y="289982"/>
                  </a:lnTo>
                  <a:lnTo>
                    <a:pt x="251177" y="289717"/>
                  </a:lnTo>
                  <a:lnTo>
                    <a:pt x="251971" y="289717"/>
                  </a:lnTo>
                  <a:lnTo>
                    <a:pt x="251442" y="288395"/>
                  </a:lnTo>
                  <a:lnTo>
                    <a:pt x="251971" y="287601"/>
                  </a:lnTo>
                  <a:lnTo>
                    <a:pt x="252236" y="287072"/>
                  </a:lnTo>
                  <a:lnTo>
                    <a:pt x="252766" y="287601"/>
                  </a:lnTo>
                  <a:lnTo>
                    <a:pt x="253295" y="287601"/>
                  </a:lnTo>
                  <a:lnTo>
                    <a:pt x="255148" y="288395"/>
                  </a:lnTo>
                  <a:lnTo>
                    <a:pt x="256207" y="288924"/>
                  </a:lnTo>
                  <a:lnTo>
                    <a:pt x="256737" y="289982"/>
                  </a:lnTo>
                  <a:lnTo>
                    <a:pt x="257001" y="291305"/>
                  </a:lnTo>
                  <a:lnTo>
                    <a:pt x="257001" y="293157"/>
                  </a:lnTo>
                  <a:lnTo>
                    <a:pt x="256472" y="294215"/>
                  </a:lnTo>
                  <a:lnTo>
                    <a:pt x="256472" y="296067"/>
                  </a:lnTo>
                  <a:lnTo>
                    <a:pt x="256737" y="297390"/>
                  </a:lnTo>
                  <a:lnTo>
                    <a:pt x="257001" y="297920"/>
                  </a:lnTo>
                  <a:lnTo>
                    <a:pt x="257796" y="298184"/>
                  </a:lnTo>
                  <a:lnTo>
                    <a:pt x="259384" y="299507"/>
                  </a:lnTo>
                  <a:lnTo>
                    <a:pt x="260443" y="300830"/>
                  </a:lnTo>
                  <a:lnTo>
                    <a:pt x="261502" y="302682"/>
                  </a:lnTo>
                  <a:lnTo>
                    <a:pt x="262561" y="306122"/>
                  </a:lnTo>
                  <a:lnTo>
                    <a:pt x="283475" y="298978"/>
                  </a:lnTo>
                  <a:lnTo>
                    <a:pt x="304919" y="291305"/>
                  </a:lnTo>
                  <a:lnTo>
                    <a:pt x="326892" y="282309"/>
                  </a:lnTo>
                  <a:lnTo>
                    <a:pt x="349130" y="272784"/>
                  </a:lnTo>
                  <a:lnTo>
                    <a:pt x="360514" y="267757"/>
                  </a:lnTo>
                  <a:lnTo>
                    <a:pt x="371898" y="262201"/>
                  </a:lnTo>
                  <a:lnTo>
                    <a:pt x="383281" y="256645"/>
                  </a:lnTo>
                  <a:lnTo>
                    <a:pt x="394930" y="250824"/>
                  </a:lnTo>
                  <a:lnTo>
                    <a:pt x="406313" y="244474"/>
                  </a:lnTo>
                  <a:lnTo>
                    <a:pt x="417697" y="238124"/>
                  </a:lnTo>
                  <a:lnTo>
                    <a:pt x="429081" y="231509"/>
                  </a:lnTo>
                  <a:lnTo>
                    <a:pt x="440200" y="224895"/>
                  </a:lnTo>
                  <a:lnTo>
                    <a:pt x="451584" y="217486"/>
                  </a:lnTo>
                  <a:lnTo>
                    <a:pt x="462703" y="210078"/>
                  </a:lnTo>
                  <a:lnTo>
                    <a:pt x="473822" y="202405"/>
                  </a:lnTo>
                  <a:lnTo>
                    <a:pt x="484676" y="194203"/>
                  </a:lnTo>
                  <a:lnTo>
                    <a:pt x="495530" y="186265"/>
                  </a:lnTo>
                  <a:lnTo>
                    <a:pt x="506384" y="177534"/>
                  </a:lnTo>
                  <a:lnTo>
                    <a:pt x="516709" y="168803"/>
                  </a:lnTo>
                  <a:lnTo>
                    <a:pt x="527034" y="159542"/>
                  </a:lnTo>
                  <a:lnTo>
                    <a:pt x="537094" y="149753"/>
                  </a:lnTo>
                  <a:lnTo>
                    <a:pt x="546625" y="140228"/>
                  </a:lnTo>
                  <a:lnTo>
                    <a:pt x="556685" y="130174"/>
                  </a:lnTo>
                  <a:lnTo>
                    <a:pt x="565950" y="119590"/>
                  </a:lnTo>
                  <a:lnTo>
                    <a:pt x="574687" y="108742"/>
                  </a:lnTo>
                  <a:lnTo>
                    <a:pt x="583688" y="97630"/>
                  </a:lnTo>
                  <a:lnTo>
                    <a:pt x="589908" y="89277"/>
                  </a:lnTo>
                  <a:lnTo>
                    <a:pt x="589516" y="67998"/>
                  </a:lnTo>
                  <a:lnTo>
                    <a:pt x="587658" y="66411"/>
                  </a:lnTo>
                  <a:lnTo>
                    <a:pt x="585799" y="65088"/>
                  </a:lnTo>
                  <a:lnTo>
                    <a:pt x="583941" y="63500"/>
                  </a:lnTo>
                  <a:lnTo>
                    <a:pt x="582613" y="61913"/>
                  </a:lnTo>
                  <a:lnTo>
                    <a:pt x="582613" y="60854"/>
                  </a:lnTo>
                  <a:lnTo>
                    <a:pt x="582613" y="60325"/>
                  </a:lnTo>
                  <a:lnTo>
                    <a:pt x="583144" y="60060"/>
                  </a:lnTo>
                  <a:lnTo>
                    <a:pt x="584472" y="59531"/>
                  </a:lnTo>
                  <a:lnTo>
                    <a:pt x="586065" y="59531"/>
                  </a:lnTo>
                  <a:lnTo>
                    <a:pt x="588189" y="59531"/>
                  </a:lnTo>
                  <a:lnTo>
                    <a:pt x="588189" y="52652"/>
                  </a:lnTo>
                  <a:lnTo>
                    <a:pt x="588189" y="40217"/>
                  </a:lnTo>
                  <a:lnTo>
                    <a:pt x="588720" y="38365"/>
                  </a:lnTo>
                  <a:lnTo>
                    <a:pt x="589782" y="36777"/>
                  </a:lnTo>
                  <a:lnTo>
                    <a:pt x="591375" y="34925"/>
                  </a:lnTo>
                  <a:lnTo>
                    <a:pt x="593499" y="33073"/>
                  </a:lnTo>
                  <a:lnTo>
                    <a:pt x="595092" y="32279"/>
                  </a:lnTo>
                  <a:lnTo>
                    <a:pt x="596420" y="31221"/>
                  </a:lnTo>
                  <a:lnTo>
                    <a:pt x="598809" y="30692"/>
                  </a:lnTo>
                  <a:lnTo>
                    <a:pt x="600933" y="30162"/>
                  </a:lnTo>
                  <a:lnTo>
                    <a:pt x="603323" y="29898"/>
                  </a:lnTo>
                  <a:lnTo>
                    <a:pt x="605978" y="29898"/>
                  </a:lnTo>
                  <a:lnTo>
                    <a:pt x="608633" y="29898"/>
                  </a:lnTo>
                  <a:lnTo>
                    <a:pt x="608633" y="11906"/>
                  </a:lnTo>
                  <a:lnTo>
                    <a:pt x="607836" y="10319"/>
                  </a:lnTo>
                  <a:lnTo>
                    <a:pt x="607040" y="6879"/>
                  </a:lnTo>
                  <a:lnTo>
                    <a:pt x="606774" y="5556"/>
                  </a:lnTo>
                  <a:lnTo>
                    <a:pt x="606774" y="4233"/>
                  </a:lnTo>
                  <a:lnTo>
                    <a:pt x="607040" y="3704"/>
                  </a:lnTo>
                  <a:lnTo>
                    <a:pt x="607305" y="3175"/>
                  </a:lnTo>
                  <a:lnTo>
                    <a:pt x="607836" y="3175"/>
                  </a:lnTo>
                  <a:lnTo>
                    <a:pt x="608633" y="3175"/>
                  </a:lnTo>
                  <a:lnTo>
                    <a:pt x="609429" y="2116"/>
                  </a:lnTo>
                  <a:lnTo>
                    <a:pt x="610757" y="1058"/>
                  </a:lnTo>
                  <a:lnTo>
                    <a:pt x="612084" y="529"/>
                  </a:lnTo>
                  <a:lnTo>
                    <a:pt x="613943" y="264"/>
                  </a:lnTo>
                  <a:lnTo>
                    <a:pt x="614739" y="264"/>
                  </a:lnTo>
                  <a:lnTo>
                    <a:pt x="616067" y="794"/>
                  </a:lnTo>
                  <a:lnTo>
                    <a:pt x="617129" y="1323"/>
                  </a:lnTo>
                  <a:lnTo>
                    <a:pt x="618456" y="2381"/>
                  </a:lnTo>
                  <a:lnTo>
                    <a:pt x="619784" y="3704"/>
                  </a:lnTo>
                  <a:lnTo>
                    <a:pt x="620846" y="5027"/>
                  </a:lnTo>
                  <a:lnTo>
                    <a:pt x="620846" y="24342"/>
                  </a:lnTo>
                  <a:lnTo>
                    <a:pt x="621643" y="25664"/>
                  </a:lnTo>
                  <a:lnTo>
                    <a:pt x="622174" y="27252"/>
                  </a:lnTo>
                  <a:lnTo>
                    <a:pt x="623236" y="28839"/>
                  </a:lnTo>
                  <a:lnTo>
                    <a:pt x="624298" y="29898"/>
                  </a:lnTo>
                  <a:lnTo>
                    <a:pt x="625094" y="30162"/>
                  </a:lnTo>
                  <a:lnTo>
                    <a:pt x="625625" y="30162"/>
                  </a:lnTo>
                  <a:lnTo>
                    <a:pt x="626422" y="29898"/>
                  </a:lnTo>
                  <a:lnTo>
                    <a:pt x="627484" y="29104"/>
                  </a:lnTo>
                  <a:lnTo>
                    <a:pt x="628811" y="28310"/>
                  </a:lnTo>
                  <a:lnTo>
                    <a:pt x="629608" y="26723"/>
                  </a:lnTo>
                  <a:lnTo>
                    <a:pt x="630935" y="25664"/>
                  </a:lnTo>
                  <a:lnTo>
                    <a:pt x="631997" y="24606"/>
                  </a:lnTo>
                  <a:lnTo>
                    <a:pt x="633590" y="23019"/>
                  </a:lnTo>
                  <a:lnTo>
                    <a:pt x="634652" y="21431"/>
                  </a:lnTo>
                  <a:lnTo>
                    <a:pt x="635449" y="19314"/>
                  </a:lnTo>
                  <a:lnTo>
                    <a:pt x="635449" y="18256"/>
                  </a:lnTo>
                  <a:lnTo>
                    <a:pt x="635449" y="17198"/>
                  </a:lnTo>
                  <a:lnTo>
                    <a:pt x="635183" y="16139"/>
                  </a:lnTo>
                  <a:lnTo>
                    <a:pt x="634652" y="15081"/>
                  </a:lnTo>
                  <a:lnTo>
                    <a:pt x="633590" y="12435"/>
                  </a:lnTo>
                  <a:lnTo>
                    <a:pt x="633059" y="10319"/>
                  </a:lnTo>
                  <a:lnTo>
                    <a:pt x="633059" y="7673"/>
                  </a:lnTo>
                  <a:lnTo>
                    <a:pt x="633059" y="6085"/>
                  </a:lnTo>
                  <a:lnTo>
                    <a:pt x="633325" y="4762"/>
                  </a:lnTo>
                  <a:lnTo>
                    <a:pt x="633856" y="3704"/>
                  </a:lnTo>
                  <a:lnTo>
                    <a:pt x="634652" y="2381"/>
                  </a:lnTo>
                  <a:lnTo>
                    <a:pt x="635714" y="1323"/>
                  </a:lnTo>
                  <a:lnTo>
                    <a:pt x="637307" y="794"/>
                  </a:lnTo>
                  <a:lnTo>
                    <a:pt x="639166" y="529"/>
                  </a:lnTo>
                  <a:lnTo>
                    <a:pt x="641290" y="264"/>
                  </a:lnTo>
                  <a:lnTo>
                    <a:pt x="64235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408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3335" y="-46355"/>
            <a:ext cx="12221845" cy="36595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72465" y="69088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优势总结</a:t>
            </a:r>
          </a:p>
        </p:txBody>
      </p:sp>
      <p:sp>
        <p:nvSpPr>
          <p:cNvPr id="6" name="矩形 5"/>
          <p:cNvSpPr/>
          <p:nvPr/>
        </p:nvSpPr>
        <p:spPr>
          <a:xfrm>
            <a:off x="-13335" y="5480685"/>
            <a:ext cx="12216130" cy="13766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3335" y="3613150"/>
            <a:ext cx="12216130" cy="1867535"/>
          </a:xfrm>
          <a:prstGeom prst="rect">
            <a:avLst/>
          </a:prstGeom>
          <a:solidFill>
            <a:srgbClr val="86C62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E56C26-579D-40A2-88A8-A758A1B318CB}"/>
              </a:ext>
            </a:extLst>
          </p:cNvPr>
          <p:cNvGrpSpPr/>
          <p:nvPr/>
        </p:nvGrpSpPr>
        <p:grpSpPr>
          <a:xfrm>
            <a:off x="660400" y="4194175"/>
            <a:ext cx="10878264" cy="707886"/>
            <a:chOff x="660400" y="4194175"/>
            <a:chExt cx="10878264" cy="707886"/>
          </a:xfrm>
        </p:grpSpPr>
        <p:sp>
          <p:nvSpPr>
            <p:cNvPr id="15" name="文本框 14"/>
            <p:cNvSpPr txBox="1"/>
            <p:nvPr/>
          </p:nvSpPr>
          <p:spPr>
            <a:xfrm>
              <a:off x="660400" y="4378960"/>
              <a:ext cx="1706880" cy="3371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8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用户至上原则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21694" y="4194175"/>
              <a:ext cx="2492990" cy="70788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技术先进成熟、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系统设备的安全可靠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42100" y="4194175"/>
              <a:ext cx="1960880" cy="7067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系统的集成性和</a:t>
              </a:r>
            </a:p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可扩展性强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15115" y="4194175"/>
              <a:ext cx="1723549" cy="70788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系统结构化和</a:t>
              </a:r>
            </a:p>
            <a:p>
              <a:pPr algn="ctr">
                <a:lnSpc>
                  <a:spcPct val="100000"/>
                </a:lnSpc>
                <a:buClr>
                  <a:schemeClr val="tx1"/>
                </a:buClr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规范化良好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8571865" y="596392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46405" y="1548130"/>
            <a:ext cx="11361420" cy="2061845"/>
            <a:chOff x="749" y="3388"/>
            <a:chExt cx="17892" cy="3247"/>
          </a:xfrm>
        </p:grpSpPr>
        <p:sp>
          <p:nvSpPr>
            <p:cNvPr id="95" name="文本框 94"/>
            <p:cNvSpPr txBox="1"/>
            <p:nvPr/>
          </p:nvSpPr>
          <p:spPr>
            <a:xfrm>
              <a:off x="749" y="4071"/>
              <a:ext cx="3361" cy="20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满足用户的个性化需求</a:t>
              </a:r>
            </a:p>
            <a:p>
              <a:pPr>
                <a:lnSpc>
                  <a:spcPct val="100000"/>
                </a:lnSpc>
                <a:buClr>
                  <a:schemeClr val="tx1"/>
                </a:buClr>
                <a:buNone/>
              </a:pP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操作界面友好，用户使用方便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476" y="4715"/>
              <a:ext cx="3438" cy="1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lnSpc>
                  <a:spcPct val="9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功能完善，完成所有项目要求</a:t>
              </a:r>
            </a:p>
            <a:p>
              <a:pPr>
                <a:lnSpc>
                  <a:spcPct val="90000"/>
                </a:lnSpc>
                <a:buClr>
                  <a:schemeClr val="tx1"/>
                </a:buClr>
                <a:buNone/>
              </a:pP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>
                <a:lnSpc>
                  <a:spcPct val="90000"/>
                </a:lnSpc>
                <a:buClr>
                  <a:schemeClr val="tx1"/>
                </a:buClr>
              </a:pP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281" y="3388"/>
              <a:ext cx="3562" cy="32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有多种标准通讯接口，可与其它子系统进行集成及通讯，具有非常强大的兼容性                    </a:t>
              </a:r>
            </a:p>
            <a:p>
              <a:pPr marL="285750" indent="-285750">
                <a:lnSpc>
                  <a:spcPct val="1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有齐全的产品线及完善的研发及技术团队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5079" y="4264"/>
              <a:ext cx="3562" cy="20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lnSpc>
                  <a:spcPct val="1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各子系统功能相对独立，又能通过物理及逻辑结构进行集中控制和集中管理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96000" y="3152001"/>
            <a:ext cx="2905125" cy="5539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b="1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系统演示</a:t>
            </a:r>
            <a:endParaRPr lang="en-US" altLang="zh-CN" sz="3600" b="1" dirty="0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63622" y="2311316"/>
            <a:ext cx="2207399" cy="2207399"/>
          </a:xfrm>
          <a:prstGeom prst="chevron">
            <a:avLst>
              <a:gd name="adj" fmla="val 50000"/>
            </a:avLst>
          </a:prstGeom>
          <a:solidFill>
            <a:srgbClr val="86C62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2"/>
          <p:cNvSpPr/>
          <p:nvPr>
            <p:custDataLst>
              <p:tags r:id="rId4"/>
            </p:custDataLst>
          </p:nvPr>
        </p:nvSpPr>
        <p:spPr>
          <a:xfrm>
            <a:off x="4926276" y="3046133"/>
            <a:ext cx="737765" cy="737765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2000" dirty="0" err="1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4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640 (12)"/>
          <p:cNvPicPr>
            <a:picLocks noChangeAspect="1"/>
          </p:cNvPicPr>
          <p:nvPr/>
        </p:nvPicPr>
        <p:blipFill>
          <a:blip r:embed="rId4"/>
          <a:srcRect t="17007" b="7901"/>
          <a:stretch>
            <a:fillRect/>
          </a:stretch>
        </p:blipFill>
        <p:spPr>
          <a:xfrm>
            <a:off x="-2540" y="-14605"/>
            <a:ext cx="12215495" cy="6880225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-2540" y="-14605"/>
            <a:ext cx="12215495" cy="68802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8D8426-50CF-4136-9406-94C3BC01F537}"/>
              </a:ext>
            </a:extLst>
          </p:cNvPr>
          <p:cNvGrpSpPr/>
          <p:nvPr/>
        </p:nvGrpSpPr>
        <p:grpSpPr>
          <a:xfrm>
            <a:off x="-2540" y="4526915"/>
            <a:ext cx="12215495" cy="663575"/>
            <a:chOff x="-2540" y="4526915"/>
            <a:chExt cx="12215495" cy="663575"/>
          </a:xfrm>
        </p:grpSpPr>
        <p:grpSp>
          <p:nvGrpSpPr>
            <p:cNvPr id="63" name="组合 62"/>
            <p:cNvGrpSpPr/>
            <p:nvPr/>
          </p:nvGrpSpPr>
          <p:grpSpPr>
            <a:xfrm>
              <a:off x="3507740" y="4526915"/>
              <a:ext cx="5239385" cy="663575"/>
              <a:chOff x="5765" y="8518"/>
              <a:chExt cx="8251" cy="1045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765" y="8518"/>
                <a:ext cx="8251" cy="1045"/>
                <a:chOff x="5178" y="14883"/>
                <a:chExt cx="8251" cy="1045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5178" y="14883"/>
                  <a:ext cx="4122" cy="1045"/>
                </a:xfrm>
                <a:prstGeom prst="rect">
                  <a:avLst/>
                </a:prstGeom>
                <a:solidFill>
                  <a:srgbClr val="86C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9307" y="14883"/>
                  <a:ext cx="4122" cy="1045"/>
                </a:xfrm>
                <a:prstGeom prst="rect">
                  <a:avLst/>
                </a:prstGeom>
                <a:noFill/>
                <a:ln>
                  <a:solidFill>
                    <a:srgbClr val="86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7042" y="8582"/>
                <a:ext cx="1568" cy="91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sz="32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谢谢</a:t>
                </a: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1166" y="8581"/>
                <a:ext cx="1568" cy="91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86C62A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观赏</a:t>
                </a:r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 flipV="1">
              <a:off x="8746490" y="4858385"/>
              <a:ext cx="3466465" cy="635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-2540" y="4859020"/>
              <a:ext cx="3510280" cy="0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齿轮">
            <a:extLst>
              <a:ext uri="{FF2B5EF4-FFF2-40B4-BE49-F238E27FC236}">
                <a16:creationId xmlns:a16="http://schemas.microsoft.com/office/drawing/2014/main" id="{BB9351C7-40DB-442C-B2E9-00CC9C2BA92D}"/>
              </a:ext>
            </a:extLst>
          </p:cNvPr>
          <p:cNvSpPr/>
          <p:nvPr/>
        </p:nvSpPr>
        <p:spPr>
          <a:xfrm>
            <a:off x="4258310" y="393700"/>
            <a:ext cx="3674745" cy="3674745"/>
          </a:xfrm>
          <a:custGeom>
            <a:avLst/>
            <a:gdLst>
              <a:gd name="connsiteX0" fmla="*/ 1173371 w 2346740"/>
              <a:gd name="connsiteY0" fmla="*/ 216744 h 2338503"/>
              <a:gd name="connsiteX1" fmla="*/ 220863 w 2346740"/>
              <a:gd name="connsiteY1" fmla="*/ 1169252 h 2338503"/>
              <a:gd name="connsiteX2" fmla="*/ 1173371 w 2346740"/>
              <a:gd name="connsiteY2" fmla="*/ 2121760 h 2338503"/>
              <a:gd name="connsiteX3" fmla="*/ 2125879 w 2346740"/>
              <a:gd name="connsiteY3" fmla="*/ 1169252 h 2338503"/>
              <a:gd name="connsiteX4" fmla="*/ 1173371 w 2346740"/>
              <a:gd name="connsiteY4" fmla="*/ 216744 h 2338503"/>
              <a:gd name="connsiteX5" fmla="*/ 1047356 w 2346740"/>
              <a:gd name="connsiteY5" fmla="*/ 0 h 2338503"/>
              <a:gd name="connsiteX6" fmla="*/ 1299384 w 2346740"/>
              <a:gd name="connsiteY6" fmla="*/ 0 h 2338503"/>
              <a:gd name="connsiteX7" fmla="*/ 1343430 w 2346740"/>
              <a:gd name="connsiteY7" fmla="*/ 204792 h 2338503"/>
              <a:gd name="connsiteX8" fmla="*/ 1454863 w 2346740"/>
              <a:gd name="connsiteY8" fmla="*/ 27415 h 2338503"/>
              <a:gd name="connsiteX9" fmla="*/ 1691692 w 2346740"/>
              <a:gd name="connsiteY9" fmla="*/ 113614 h 2338503"/>
              <a:gd name="connsiteX10" fmla="*/ 1663038 w 2346740"/>
              <a:gd name="connsiteY10" fmla="*/ 321121 h 2338503"/>
              <a:gd name="connsiteX11" fmla="*/ 1828419 w 2346740"/>
              <a:gd name="connsiteY11" fmla="*/ 192553 h 2338503"/>
              <a:gd name="connsiteX12" fmla="*/ 2021483 w 2346740"/>
              <a:gd name="connsiteY12" fmla="*/ 354553 h 2338503"/>
              <a:gd name="connsiteX13" fmla="*/ 1923586 w 2346740"/>
              <a:gd name="connsiteY13" fmla="*/ 539746 h 2338503"/>
              <a:gd name="connsiteX14" fmla="*/ 2122965 w 2346740"/>
              <a:gd name="connsiteY14" fmla="*/ 475495 h 2338503"/>
              <a:gd name="connsiteX15" fmla="*/ 2248979 w 2346740"/>
              <a:gd name="connsiteY15" fmla="*/ 693757 h 2338503"/>
              <a:gd name="connsiteX16" fmla="*/ 2093646 w 2346740"/>
              <a:gd name="connsiteY16" fmla="*/ 834298 h 2338503"/>
              <a:gd name="connsiteX17" fmla="*/ 2302976 w 2346740"/>
              <a:gd name="connsiteY17" fmla="*/ 842114 h 2338503"/>
              <a:gd name="connsiteX18" fmla="*/ 2346740 w 2346740"/>
              <a:gd name="connsiteY18" fmla="*/ 1090313 h 2338503"/>
              <a:gd name="connsiteX19" fmla="*/ 2152708 w 2346740"/>
              <a:gd name="connsiteY19" fmla="*/ 1169251 h 2338503"/>
              <a:gd name="connsiteX20" fmla="*/ 2346740 w 2346740"/>
              <a:gd name="connsiteY20" fmla="*/ 1248190 h 2338503"/>
              <a:gd name="connsiteX21" fmla="*/ 2302976 w 2346740"/>
              <a:gd name="connsiteY21" fmla="*/ 1496389 h 2338503"/>
              <a:gd name="connsiteX22" fmla="*/ 2093645 w 2346740"/>
              <a:gd name="connsiteY22" fmla="*/ 1504204 h 2338503"/>
              <a:gd name="connsiteX23" fmla="*/ 2248979 w 2346740"/>
              <a:gd name="connsiteY23" fmla="*/ 1644746 h 2338503"/>
              <a:gd name="connsiteX24" fmla="*/ 2122965 w 2346740"/>
              <a:gd name="connsiteY24" fmla="*/ 1863009 h 2338503"/>
              <a:gd name="connsiteX25" fmla="*/ 1923587 w 2346740"/>
              <a:gd name="connsiteY25" fmla="*/ 1798758 h 2338503"/>
              <a:gd name="connsiteX26" fmla="*/ 2021483 w 2346740"/>
              <a:gd name="connsiteY26" fmla="*/ 1983949 h 2338503"/>
              <a:gd name="connsiteX27" fmla="*/ 1828419 w 2346740"/>
              <a:gd name="connsiteY27" fmla="*/ 2145950 h 2338503"/>
              <a:gd name="connsiteX28" fmla="*/ 1663038 w 2346740"/>
              <a:gd name="connsiteY28" fmla="*/ 2017381 h 2338503"/>
              <a:gd name="connsiteX29" fmla="*/ 1691692 w 2346740"/>
              <a:gd name="connsiteY29" fmla="*/ 2224889 h 2338503"/>
              <a:gd name="connsiteX30" fmla="*/ 1454863 w 2346740"/>
              <a:gd name="connsiteY30" fmla="*/ 2311087 h 2338503"/>
              <a:gd name="connsiteX31" fmla="*/ 1343430 w 2346740"/>
              <a:gd name="connsiteY31" fmla="*/ 2133710 h 2338503"/>
              <a:gd name="connsiteX32" fmla="*/ 1299384 w 2346740"/>
              <a:gd name="connsiteY32" fmla="*/ 2338503 h 2338503"/>
              <a:gd name="connsiteX33" fmla="*/ 1047356 w 2346740"/>
              <a:gd name="connsiteY33" fmla="*/ 2338503 h 2338503"/>
              <a:gd name="connsiteX34" fmla="*/ 1003310 w 2346740"/>
              <a:gd name="connsiteY34" fmla="*/ 2133710 h 2338503"/>
              <a:gd name="connsiteX35" fmla="*/ 891877 w 2346740"/>
              <a:gd name="connsiteY35" fmla="*/ 2311087 h 2338503"/>
              <a:gd name="connsiteX36" fmla="*/ 655048 w 2346740"/>
              <a:gd name="connsiteY36" fmla="*/ 2224889 h 2338503"/>
              <a:gd name="connsiteX37" fmla="*/ 683702 w 2346740"/>
              <a:gd name="connsiteY37" fmla="*/ 2017381 h 2338503"/>
              <a:gd name="connsiteX38" fmla="*/ 518321 w 2346740"/>
              <a:gd name="connsiteY38" fmla="*/ 2145950 h 2338503"/>
              <a:gd name="connsiteX39" fmla="*/ 325257 w 2346740"/>
              <a:gd name="connsiteY39" fmla="*/ 1983949 h 2338503"/>
              <a:gd name="connsiteX40" fmla="*/ 423154 w 2346740"/>
              <a:gd name="connsiteY40" fmla="*/ 1798757 h 2338503"/>
              <a:gd name="connsiteX41" fmla="*/ 223775 w 2346740"/>
              <a:gd name="connsiteY41" fmla="*/ 1863008 h 2338503"/>
              <a:gd name="connsiteX42" fmla="*/ 97761 w 2346740"/>
              <a:gd name="connsiteY42" fmla="*/ 1644745 h 2338503"/>
              <a:gd name="connsiteX43" fmla="*/ 253094 w 2346740"/>
              <a:gd name="connsiteY43" fmla="*/ 1504204 h 2338503"/>
              <a:gd name="connsiteX44" fmla="*/ 43764 w 2346740"/>
              <a:gd name="connsiteY44" fmla="*/ 1496389 h 2338503"/>
              <a:gd name="connsiteX45" fmla="*/ 0 w 2346740"/>
              <a:gd name="connsiteY45" fmla="*/ 1248190 h 2338503"/>
              <a:gd name="connsiteX46" fmla="*/ 194032 w 2346740"/>
              <a:gd name="connsiteY46" fmla="*/ 1169251 h 2338503"/>
              <a:gd name="connsiteX47" fmla="*/ 0 w 2346740"/>
              <a:gd name="connsiteY47" fmla="*/ 1090313 h 2338503"/>
              <a:gd name="connsiteX48" fmla="*/ 43764 w 2346740"/>
              <a:gd name="connsiteY48" fmla="*/ 842114 h 2338503"/>
              <a:gd name="connsiteX49" fmla="*/ 253095 w 2346740"/>
              <a:gd name="connsiteY49" fmla="*/ 834298 h 2338503"/>
              <a:gd name="connsiteX50" fmla="*/ 97761 w 2346740"/>
              <a:gd name="connsiteY50" fmla="*/ 693756 h 2338503"/>
              <a:gd name="connsiteX51" fmla="*/ 223775 w 2346740"/>
              <a:gd name="connsiteY51" fmla="*/ 475494 h 2338503"/>
              <a:gd name="connsiteX52" fmla="*/ 423153 w 2346740"/>
              <a:gd name="connsiteY52" fmla="*/ 539745 h 2338503"/>
              <a:gd name="connsiteX53" fmla="*/ 325257 w 2346740"/>
              <a:gd name="connsiteY53" fmla="*/ 354553 h 2338503"/>
              <a:gd name="connsiteX54" fmla="*/ 518321 w 2346740"/>
              <a:gd name="connsiteY54" fmla="*/ 192553 h 2338503"/>
              <a:gd name="connsiteX55" fmla="*/ 683702 w 2346740"/>
              <a:gd name="connsiteY55" fmla="*/ 321121 h 2338503"/>
              <a:gd name="connsiteX56" fmla="*/ 655048 w 2346740"/>
              <a:gd name="connsiteY56" fmla="*/ 113614 h 2338503"/>
              <a:gd name="connsiteX57" fmla="*/ 891877 w 2346740"/>
              <a:gd name="connsiteY57" fmla="*/ 27415 h 2338503"/>
              <a:gd name="connsiteX58" fmla="*/ 1003310 w 2346740"/>
              <a:gd name="connsiteY58" fmla="*/ 204793 h 233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346740" h="2338503">
                <a:moveTo>
                  <a:pt x="1173371" y="216744"/>
                </a:moveTo>
                <a:cubicBezTo>
                  <a:pt x="647315" y="216744"/>
                  <a:pt x="220863" y="643196"/>
                  <a:pt x="220863" y="1169252"/>
                </a:cubicBezTo>
                <a:cubicBezTo>
                  <a:pt x="220863" y="1695308"/>
                  <a:pt x="647315" y="2121760"/>
                  <a:pt x="1173371" y="2121760"/>
                </a:cubicBezTo>
                <a:cubicBezTo>
                  <a:pt x="1699427" y="2121760"/>
                  <a:pt x="2125879" y="1695308"/>
                  <a:pt x="2125879" y="1169252"/>
                </a:cubicBezTo>
                <a:cubicBezTo>
                  <a:pt x="2125879" y="643196"/>
                  <a:pt x="1699427" y="216744"/>
                  <a:pt x="1173371" y="216744"/>
                </a:cubicBezTo>
                <a:close/>
                <a:moveTo>
                  <a:pt x="1047356" y="0"/>
                </a:moveTo>
                <a:lnTo>
                  <a:pt x="1299384" y="0"/>
                </a:lnTo>
                <a:lnTo>
                  <a:pt x="1343430" y="204792"/>
                </a:lnTo>
                <a:lnTo>
                  <a:pt x="1454863" y="27415"/>
                </a:lnTo>
                <a:lnTo>
                  <a:pt x="1691692" y="113614"/>
                </a:lnTo>
                <a:lnTo>
                  <a:pt x="1663038" y="321121"/>
                </a:lnTo>
                <a:lnTo>
                  <a:pt x="1828419" y="192553"/>
                </a:lnTo>
                <a:lnTo>
                  <a:pt x="2021483" y="354553"/>
                </a:lnTo>
                <a:lnTo>
                  <a:pt x="1923586" y="539746"/>
                </a:lnTo>
                <a:lnTo>
                  <a:pt x="2122965" y="475495"/>
                </a:lnTo>
                <a:lnTo>
                  <a:pt x="2248979" y="693757"/>
                </a:lnTo>
                <a:lnTo>
                  <a:pt x="2093646" y="834298"/>
                </a:lnTo>
                <a:lnTo>
                  <a:pt x="2302976" y="842114"/>
                </a:lnTo>
                <a:lnTo>
                  <a:pt x="2346740" y="1090313"/>
                </a:lnTo>
                <a:lnTo>
                  <a:pt x="2152708" y="1169251"/>
                </a:lnTo>
                <a:lnTo>
                  <a:pt x="2346740" y="1248190"/>
                </a:lnTo>
                <a:lnTo>
                  <a:pt x="2302976" y="1496389"/>
                </a:lnTo>
                <a:lnTo>
                  <a:pt x="2093645" y="1504204"/>
                </a:lnTo>
                <a:lnTo>
                  <a:pt x="2248979" y="1644746"/>
                </a:lnTo>
                <a:lnTo>
                  <a:pt x="2122965" y="1863009"/>
                </a:lnTo>
                <a:lnTo>
                  <a:pt x="1923587" y="1798758"/>
                </a:lnTo>
                <a:lnTo>
                  <a:pt x="2021483" y="1983949"/>
                </a:lnTo>
                <a:lnTo>
                  <a:pt x="1828419" y="2145950"/>
                </a:lnTo>
                <a:lnTo>
                  <a:pt x="1663038" y="2017381"/>
                </a:lnTo>
                <a:lnTo>
                  <a:pt x="1691692" y="2224889"/>
                </a:lnTo>
                <a:lnTo>
                  <a:pt x="1454863" y="2311087"/>
                </a:lnTo>
                <a:lnTo>
                  <a:pt x="1343430" y="2133710"/>
                </a:lnTo>
                <a:lnTo>
                  <a:pt x="1299384" y="2338503"/>
                </a:lnTo>
                <a:lnTo>
                  <a:pt x="1047356" y="2338503"/>
                </a:lnTo>
                <a:lnTo>
                  <a:pt x="1003310" y="2133710"/>
                </a:lnTo>
                <a:lnTo>
                  <a:pt x="891877" y="2311087"/>
                </a:lnTo>
                <a:lnTo>
                  <a:pt x="655048" y="2224889"/>
                </a:lnTo>
                <a:lnTo>
                  <a:pt x="683702" y="2017381"/>
                </a:lnTo>
                <a:lnTo>
                  <a:pt x="518321" y="2145950"/>
                </a:lnTo>
                <a:lnTo>
                  <a:pt x="325257" y="1983949"/>
                </a:lnTo>
                <a:lnTo>
                  <a:pt x="423154" y="1798757"/>
                </a:lnTo>
                <a:lnTo>
                  <a:pt x="223775" y="1863008"/>
                </a:lnTo>
                <a:lnTo>
                  <a:pt x="97761" y="1644745"/>
                </a:lnTo>
                <a:lnTo>
                  <a:pt x="253094" y="1504204"/>
                </a:lnTo>
                <a:lnTo>
                  <a:pt x="43764" y="1496389"/>
                </a:lnTo>
                <a:lnTo>
                  <a:pt x="0" y="1248190"/>
                </a:lnTo>
                <a:lnTo>
                  <a:pt x="194032" y="1169251"/>
                </a:lnTo>
                <a:lnTo>
                  <a:pt x="0" y="1090313"/>
                </a:lnTo>
                <a:lnTo>
                  <a:pt x="43764" y="842114"/>
                </a:lnTo>
                <a:lnTo>
                  <a:pt x="253095" y="834298"/>
                </a:lnTo>
                <a:lnTo>
                  <a:pt x="97761" y="693756"/>
                </a:lnTo>
                <a:lnTo>
                  <a:pt x="223775" y="475494"/>
                </a:lnTo>
                <a:lnTo>
                  <a:pt x="423153" y="539745"/>
                </a:lnTo>
                <a:lnTo>
                  <a:pt x="325257" y="354553"/>
                </a:lnTo>
                <a:lnTo>
                  <a:pt x="518321" y="192553"/>
                </a:lnTo>
                <a:lnTo>
                  <a:pt x="683702" y="321121"/>
                </a:lnTo>
                <a:lnTo>
                  <a:pt x="655048" y="113614"/>
                </a:lnTo>
                <a:lnTo>
                  <a:pt x="891877" y="27415"/>
                </a:lnTo>
                <a:lnTo>
                  <a:pt x="1003310" y="204793"/>
                </a:lnTo>
                <a:close/>
              </a:path>
            </a:pathLst>
          </a:custGeom>
          <a:solidFill>
            <a:srgbClr val="CBD5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7D32F72-1F3C-4AC7-B096-C2D8B68D5C76}"/>
              </a:ext>
            </a:extLst>
          </p:cNvPr>
          <p:cNvSpPr/>
          <p:nvPr/>
        </p:nvSpPr>
        <p:spPr>
          <a:xfrm>
            <a:off x="4655212" y="790078"/>
            <a:ext cx="2881465" cy="2881465"/>
          </a:xfrm>
          <a:prstGeom prst="ellipse">
            <a:avLst/>
          </a:prstGeom>
          <a:solidFill>
            <a:srgbClr val="CBD5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64F400C-70F6-497D-9974-E4F9C3FADFF4}"/>
              </a:ext>
            </a:extLst>
          </p:cNvPr>
          <p:cNvSpPr/>
          <p:nvPr/>
        </p:nvSpPr>
        <p:spPr>
          <a:xfrm>
            <a:off x="5534365" y="1669231"/>
            <a:ext cx="1122635" cy="1122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1F1EA9F-6ED3-4262-B35E-46EA7152517E}"/>
              </a:ext>
            </a:extLst>
          </p:cNvPr>
          <p:cNvGrpSpPr/>
          <p:nvPr/>
        </p:nvGrpSpPr>
        <p:grpSpPr>
          <a:xfrm>
            <a:off x="4722758" y="857625"/>
            <a:ext cx="2747420" cy="2748466"/>
            <a:chOff x="4722758" y="857625"/>
            <a:chExt cx="2747420" cy="2748466"/>
          </a:xfrm>
        </p:grpSpPr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6D9E6F10-2A10-484B-8704-0E41CE3F7634}"/>
                </a:ext>
              </a:extLst>
            </p:cNvPr>
            <p:cNvSpPr/>
            <p:nvPr/>
          </p:nvSpPr>
          <p:spPr>
            <a:xfrm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3B2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空心弧 65">
              <a:extLst>
                <a:ext uri="{FF2B5EF4-FFF2-40B4-BE49-F238E27FC236}">
                  <a16:creationId xmlns:a16="http://schemas.microsoft.com/office/drawing/2014/main" id="{24313F54-6C46-408B-A57F-311887DF089A}"/>
                </a:ext>
              </a:extLst>
            </p:cNvPr>
            <p:cNvSpPr/>
            <p:nvPr/>
          </p:nvSpPr>
          <p:spPr>
            <a:xfrm rot="2700000">
              <a:off x="4723806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1933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空心弧 66">
              <a:extLst>
                <a:ext uri="{FF2B5EF4-FFF2-40B4-BE49-F238E27FC236}">
                  <a16:creationId xmlns:a16="http://schemas.microsoft.com/office/drawing/2014/main" id="{BDEF726E-E89E-48DE-9077-33808EEF142C}"/>
                </a:ext>
              </a:extLst>
            </p:cNvPr>
            <p:cNvSpPr/>
            <p:nvPr/>
          </p:nvSpPr>
          <p:spPr>
            <a:xfrm flipH="1">
              <a:off x="4722758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55A1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空心弧 67">
              <a:extLst>
                <a:ext uri="{FF2B5EF4-FFF2-40B4-BE49-F238E27FC236}">
                  <a16:creationId xmlns:a16="http://schemas.microsoft.com/office/drawing/2014/main" id="{ECC8F462-FAC3-46DA-AE59-A07523107DE4}"/>
                </a:ext>
              </a:extLst>
            </p:cNvPr>
            <p:cNvSpPr/>
            <p:nvPr/>
          </p:nvSpPr>
          <p:spPr>
            <a:xfrm rot="18900000" flipH="1">
              <a:off x="4722758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9BC70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空心弧 68">
              <a:extLst>
                <a:ext uri="{FF2B5EF4-FFF2-40B4-BE49-F238E27FC236}">
                  <a16:creationId xmlns:a16="http://schemas.microsoft.com/office/drawing/2014/main" id="{FBDD6AE1-DA34-420E-9F60-1B017ECB2219}"/>
                </a:ext>
              </a:extLst>
            </p:cNvPr>
            <p:cNvSpPr/>
            <p:nvPr/>
          </p:nvSpPr>
          <p:spPr>
            <a:xfrm flipV="1">
              <a:off x="4724853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D622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空心弧 69">
              <a:extLst>
                <a:ext uri="{FF2B5EF4-FFF2-40B4-BE49-F238E27FC236}">
                  <a16:creationId xmlns:a16="http://schemas.microsoft.com/office/drawing/2014/main" id="{C5FACEC7-8294-4019-A2DD-957D6847FD89}"/>
                </a:ext>
              </a:extLst>
            </p:cNvPr>
            <p:cNvSpPr/>
            <p:nvPr/>
          </p:nvSpPr>
          <p:spPr>
            <a:xfrm rot="18900000" flipV="1">
              <a:off x="4724853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A71E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空心弧 70">
              <a:extLst>
                <a:ext uri="{FF2B5EF4-FFF2-40B4-BE49-F238E27FC236}">
                  <a16:creationId xmlns:a16="http://schemas.microsoft.com/office/drawing/2014/main" id="{B850EFCD-8788-4209-878D-DCEEAC1F4A8D}"/>
                </a:ext>
              </a:extLst>
            </p:cNvPr>
            <p:cNvSpPr/>
            <p:nvPr/>
          </p:nvSpPr>
          <p:spPr>
            <a:xfrm flipH="1" flipV="1">
              <a:off x="4723806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FBE1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空心弧 71">
              <a:extLst>
                <a:ext uri="{FF2B5EF4-FFF2-40B4-BE49-F238E27FC236}">
                  <a16:creationId xmlns:a16="http://schemas.microsoft.com/office/drawing/2014/main" id="{27F925AB-FBB3-48C9-85B6-5A44066A1F6F}"/>
                </a:ext>
              </a:extLst>
            </p:cNvPr>
            <p:cNvSpPr/>
            <p:nvPr/>
          </p:nvSpPr>
          <p:spPr>
            <a:xfrm rot="2700000" flipH="1" flipV="1"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299EC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9CC9B32-AF38-4396-A9F2-9E89D350E063}"/>
              </a:ext>
            </a:extLst>
          </p:cNvPr>
          <p:cNvGrpSpPr/>
          <p:nvPr/>
        </p:nvGrpSpPr>
        <p:grpSpPr>
          <a:xfrm>
            <a:off x="4968858" y="1122575"/>
            <a:ext cx="2235322" cy="2228514"/>
            <a:chOff x="4968858" y="1122575"/>
            <a:chExt cx="2235322" cy="2228514"/>
          </a:xfrm>
        </p:grpSpPr>
        <p:sp>
          <p:nvSpPr>
            <p:cNvPr id="74" name="水龙头">
              <a:extLst>
                <a:ext uri="{FF2B5EF4-FFF2-40B4-BE49-F238E27FC236}">
                  <a16:creationId xmlns:a16="http://schemas.microsoft.com/office/drawing/2014/main" id="{1EE22061-98B8-4DA6-A3FE-A52925D23EE1}"/>
                </a:ext>
              </a:extLst>
            </p:cNvPr>
            <p:cNvSpPr/>
            <p:nvPr/>
          </p:nvSpPr>
          <p:spPr bwMode="auto">
            <a:xfrm>
              <a:off x="5534365" y="1122575"/>
              <a:ext cx="396378" cy="396378"/>
            </a:xfrm>
            <a:custGeom>
              <a:avLst/>
              <a:gdLst>
                <a:gd name="T0" fmla="*/ 2147483646 w 4727"/>
                <a:gd name="T1" fmla="*/ 2147483646 h 5377"/>
                <a:gd name="T2" fmla="*/ 2147483646 w 4727"/>
                <a:gd name="T3" fmla="*/ 2147483646 h 5377"/>
                <a:gd name="T4" fmla="*/ 2147483646 w 4727"/>
                <a:gd name="T5" fmla="*/ 2147483646 h 5377"/>
                <a:gd name="T6" fmla="*/ 2147483646 w 4727"/>
                <a:gd name="T7" fmla="*/ 2147483646 h 5377"/>
                <a:gd name="T8" fmla="*/ 2147483646 w 4727"/>
                <a:gd name="T9" fmla="*/ 2147483646 h 5377"/>
                <a:gd name="T10" fmla="*/ 2147483646 w 4727"/>
                <a:gd name="T11" fmla="*/ 2147483646 h 5377"/>
                <a:gd name="T12" fmla="*/ 2147483646 w 4727"/>
                <a:gd name="T13" fmla="*/ 2147483646 h 5377"/>
                <a:gd name="T14" fmla="*/ 2147483646 w 4727"/>
                <a:gd name="T15" fmla="*/ 2147483646 h 5377"/>
                <a:gd name="T16" fmla="*/ 2147483646 w 4727"/>
                <a:gd name="T17" fmla="*/ 2147483646 h 5377"/>
                <a:gd name="T18" fmla="*/ 2147483646 w 4727"/>
                <a:gd name="T19" fmla="*/ 2147483646 h 5377"/>
                <a:gd name="T20" fmla="*/ 2147483646 w 4727"/>
                <a:gd name="T21" fmla="*/ 2147483646 h 5377"/>
                <a:gd name="T22" fmla="*/ 2147483646 w 4727"/>
                <a:gd name="T23" fmla="*/ 2147483646 h 5377"/>
                <a:gd name="T24" fmla="*/ 2147483646 w 4727"/>
                <a:gd name="T25" fmla="*/ 2147483646 h 5377"/>
                <a:gd name="T26" fmla="*/ 2147483646 w 4727"/>
                <a:gd name="T27" fmla="*/ 2147483646 h 5377"/>
                <a:gd name="T28" fmla="*/ 2147483646 w 4727"/>
                <a:gd name="T29" fmla="*/ 2147483646 h 5377"/>
                <a:gd name="T30" fmla="*/ 2147483646 w 4727"/>
                <a:gd name="T31" fmla="*/ 2147483646 h 5377"/>
                <a:gd name="T32" fmla="*/ 2147483646 w 4727"/>
                <a:gd name="T33" fmla="*/ 2147483646 h 5377"/>
                <a:gd name="T34" fmla="*/ 2147483646 w 4727"/>
                <a:gd name="T35" fmla="*/ 2147483646 h 5377"/>
                <a:gd name="T36" fmla="*/ 2147483646 w 4727"/>
                <a:gd name="T37" fmla="*/ 2147483646 h 5377"/>
                <a:gd name="T38" fmla="*/ 2147483646 w 4727"/>
                <a:gd name="T39" fmla="*/ 2147483646 h 5377"/>
                <a:gd name="T40" fmla="*/ 0 w 4727"/>
                <a:gd name="T41" fmla="*/ 2147483646 h 5377"/>
                <a:gd name="T42" fmla="*/ 1330769611 w 4727"/>
                <a:gd name="T43" fmla="*/ 2147483646 h 5377"/>
                <a:gd name="T44" fmla="*/ 2147483646 w 4727"/>
                <a:gd name="T45" fmla="*/ 2147483646 h 5377"/>
                <a:gd name="T46" fmla="*/ 2147483646 w 4727"/>
                <a:gd name="T47" fmla="*/ 2147483646 h 5377"/>
                <a:gd name="T48" fmla="*/ 2147483646 w 4727"/>
                <a:gd name="T49" fmla="*/ 2147483646 h 5377"/>
                <a:gd name="T50" fmla="*/ 2147483646 w 4727"/>
                <a:gd name="T51" fmla="*/ 2147483646 h 5377"/>
                <a:gd name="T52" fmla="*/ 2147483646 w 4727"/>
                <a:gd name="T53" fmla="*/ 2147483646 h 5377"/>
                <a:gd name="T54" fmla="*/ 2147483646 w 4727"/>
                <a:gd name="T55" fmla="*/ 2147483646 h 5377"/>
                <a:gd name="T56" fmla="*/ 2147483646 w 4727"/>
                <a:gd name="T57" fmla="*/ 2147483646 h 5377"/>
                <a:gd name="T58" fmla="*/ 2147483646 w 4727"/>
                <a:gd name="T59" fmla="*/ 2147483646 h 5377"/>
                <a:gd name="T60" fmla="*/ 2147483646 w 4727"/>
                <a:gd name="T61" fmla="*/ 2147483646 h 5377"/>
                <a:gd name="T62" fmla="*/ 2147483646 w 4727"/>
                <a:gd name="T63" fmla="*/ 2147483646 h 5377"/>
                <a:gd name="T64" fmla="*/ 2147483646 w 4727"/>
                <a:gd name="T65" fmla="*/ 2147483646 h 5377"/>
                <a:gd name="T66" fmla="*/ 2147483646 w 4727"/>
                <a:gd name="T67" fmla="*/ 2147483646 h 5377"/>
                <a:gd name="T68" fmla="*/ 2147483646 w 4727"/>
                <a:gd name="T69" fmla="*/ 2147483646 h 5377"/>
                <a:gd name="T70" fmla="*/ 2147483646 w 4727"/>
                <a:gd name="T71" fmla="*/ 2147483646 h 5377"/>
                <a:gd name="T72" fmla="*/ 2147483646 w 4727"/>
                <a:gd name="T73" fmla="*/ 2147483646 h 5377"/>
                <a:gd name="T74" fmla="*/ 2147483646 w 4727"/>
                <a:gd name="T75" fmla="*/ 2147483646 h 5377"/>
                <a:gd name="T76" fmla="*/ 2147483646 w 4727"/>
                <a:gd name="T77" fmla="*/ 2147483646 h 5377"/>
                <a:gd name="T78" fmla="*/ 2147483646 w 4727"/>
                <a:gd name="T79" fmla="*/ 2147483646 h 5377"/>
                <a:gd name="T80" fmla="*/ 2147483646 w 4727"/>
                <a:gd name="T81" fmla="*/ 2147483646 h 5377"/>
                <a:gd name="T82" fmla="*/ 2147483646 w 4727"/>
                <a:gd name="T83" fmla="*/ 2147483646 h 5377"/>
                <a:gd name="T84" fmla="*/ 2147483646 w 4727"/>
                <a:gd name="T85" fmla="*/ 2147483646 h 5377"/>
                <a:gd name="T86" fmla="*/ 2147483646 w 4727"/>
                <a:gd name="T87" fmla="*/ 2147483646 h 5377"/>
                <a:gd name="T88" fmla="*/ 2147483646 w 4727"/>
                <a:gd name="T89" fmla="*/ 844869094 h 5377"/>
                <a:gd name="T90" fmla="*/ 2147483646 w 4727"/>
                <a:gd name="T91" fmla="*/ 311287345 h 5377"/>
                <a:gd name="T92" fmla="*/ 2147483646 w 4727"/>
                <a:gd name="T93" fmla="*/ 2147483646 h 5377"/>
                <a:gd name="T94" fmla="*/ 2147483646 w 4727"/>
                <a:gd name="T95" fmla="*/ 2147483646 h 5377"/>
                <a:gd name="T96" fmla="*/ 2147483646 w 4727"/>
                <a:gd name="T97" fmla="*/ 2147483646 h 5377"/>
                <a:gd name="T98" fmla="*/ 2147483646 w 4727"/>
                <a:gd name="T99" fmla="*/ 2147483646 h 5377"/>
                <a:gd name="T100" fmla="*/ 2147483646 w 4727"/>
                <a:gd name="T101" fmla="*/ 2147483646 h 5377"/>
                <a:gd name="T102" fmla="*/ 2147483646 w 4727"/>
                <a:gd name="T103" fmla="*/ 2147483646 h 5377"/>
                <a:gd name="T104" fmla="*/ 2147483646 w 4727"/>
                <a:gd name="T105" fmla="*/ 2147483646 h 5377"/>
                <a:gd name="T106" fmla="*/ 2147483646 w 4727"/>
                <a:gd name="T107" fmla="*/ 2147483646 h 5377"/>
                <a:gd name="T108" fmla="*/ 2147483646 w 4727"/>
                <a:gd name="T109" fmla="*/ 2147483646 h 5377"/>
                <a:gd name="T110" fmla="*/ 2147483646 w 4727"/>
                <a:gd name="T111" fmla="*/ 2147483646 h 5377"/>
                <a:gd name="T112" fmla="*/ 2147483646 w 4727"/>
                <a:gd name="T113" fmla="*/ 2147483646 h 5377"/>
                <a:gd name="T114" fmla="*/ 2147483646 w 4727"/>
                <a:gd name="T115" fmla="*/ 2147483646 h 5377"/>
                <a:gd name="T116" fmla="*/ 2147483646 w 4727"/>
                <a:gd name="T117" fmla="*/ 2147483646 h 5377"/>
                <a:gd name="T118" fmla="*/ 2147483646 w 4727"/>
                <a:gd name="T119" fmla="*/ 2147483646 h 537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27" h="5377">
                  <a:moveTo>
                    <a:pt x="2968" y="1831"/>
                  </a:moveTo>
                  <a:lnTo>
                    <a:pt x="2968" y="1831"/>
                  </a:lnTo>
                  <a:lnTo>
                    <a:pt x="2994" y="1848"/>
                  </a:lnTo>
                  <a:lnTo>
                    <a:pt x="3019" y="1864"/>
                  </a:lnTo>
                  <a:lnTo>
                    <a:pt x="3044" y="1882"/>
                  </a:lnTo>
                  <a:lnTo>
                    <a:pt x="3067" y="1900"/>
                  </a:lnTo>
                  <a:lnTo>
                    <a:pt x="3091" y="1919"/>
                  </a:lnTo>
                  <a:lnTo>
                    <a:pt x="3113" y="1939"/>
                  </a:lnTo>
                  <a:lnTo>
                    <a:pt x="3135" y="1959"/>
                  </a:lnTo>
                  <a:lnTo>
                    <a:pt x="3156" y="1980"/>
                  </a:lnTo>
                  <a:lnTo>
                    <a:pt x="3899" y="1980"/>
                  </a:lnTo>
                  <a:lnTo>
                    <a:pt x="3899" y="1736"/>
                  </a:lnTo>
                  <a:lnTo>
                    <a:pt x="4727" y="1736"/>
                  </a:lnTo>
                  <a:lnTo>
                    <a:pt x="4727" y="3108"/>
                  </a:lnTo>
                  <a:lnTo>
                    <a:pt x="3899" y="3108"/>
                  </a:lnTo>
                  <a:lnTo>
                    <a:pt x="3899" y="2802"/>
                  </a:lnTo>
                  <a:lnTo>
                    <a:pt x="3335" y="2802"/>
                  </a:lnTo>
                  <a:lnTo>
                    <a:pt x="3324" y="2833"/>
                  </a:lnTo>
                  <a:lnTo>
                    <a:pt x="3311" y="2862"/>
                  </a:lnTo>
                  <a:lnTo>
                    <a:pt x="3296" y="2892"/>
                  </a:lnTo>
                  <a:lnTo>
                    <a:pt x="3281" y="2921"/>
                  </a:lnTo>
                  <a:lnTo>
                    <a:pt x="3265" y="2949"/>
                  </a:lnTo>
                  <a:lnTo>
                    <a:pt x="3247" y="2977"/>
                  </a:lnTo>
                  <a:lnTo>
                    <a:pt x="3228" y="3004"/>
                  </a:lnTo>
                  <a:lnTo>
                    <a:pt x="3208" y="3030"/>
                  </a:lnTo>
                  <a:lnTo>
                    <a:pt x="3187" y="3056"/>
                  </a:lnTo>
                  <a:lnTo>
                    <a:pt x="3165" y="3081"/>
                  </a:lnTo>
                  <a:lnTo>
                    <a:pt x="3142" y="3104"/>
                  </a:lnTo>
                  <a:lnTo>
                    <a:pt x="3118" y="3127"/>
                  </a:lnTo>
                  <a:lnTo>
                    <a:pt x="3093" y="3149"/>
                  </a:lnTo>
                  <a:lnTo>
                    <a:pt x="3067" y="3170"/>
                  </a:lnTo>
                  <a:lnTo>
                    <a:pt x="3040" y="3190"/>
                  </a:lnTo>
                  <a:lnTo>
                    <a:pt x="3013" y="3210"/>
                  </a:lnTo>
                  <a:lnTo>
                    <a:pt x="2985" y="3228"/>
                  </a:lnTo>
                  <a:lnTo>
                    <a:pt x="2956" y="3246"/>
                  </a:lnTo>
                  <a:lnTo>
                    <a:pt x="2926" y="3262"/>
                  </a:lnTo>
                  <a:lnTo>
                    <a:pt x="2895" y="3278"/>
                  </a:lnTo>
                  <a:lnTo>
                    <a:pt x="2864" y="3292"/>
                  </a:lnTo>
                  <a:lnTo>
                    <a:pt x="2832" y="3305"/>
                  </a:lnTo>
                  <a:lnTo>
                    <a:pt x="2799" y="3317"/>
                  </a:lnTo>
                  <a:lnTo>
                    <a:pt x="2766" y="3329"/>
                  </a:lnTo>
                  <a:lnTo>
                    <a:pt x="2733" y="3338"/>
                  </a:lnTo>
                  <a:lnTo>
                    <a:pt x="2699" y="3346"/>
                  </a:lnTo>
                  <a:lnTo>
                    <a:pt x="2664" y="3353"/>
                  </a:lnTo>
                  <a:lnTo>
                    <a:pt x="2628" y="3359"/>
                  </a:lnTo>
                  <a:lnTo>
                    <a:pt x="2593" y="3364"/>
                  </a:lnTo>
                  <a:lnTo>
                    <a:pt x="2556" y="3367"/>
                  </a:lnTo>
                  <a:lnTo>
                    <a:pt x="2519" y="3370"/>
                  </a:lnTo>
                  <a:lnTo>
                    <a:pt x="2483" y="3370"/>
                  </a:lnTo>
                  <a:lnTo>
                    <a:pt x="2446" y="3370"/>
                  </a:lnTo>
                  <a:lnTo>
                    <a:pt x="2410" y="3367"/>
                  </a:lnTo>
                  <a:lnTo>
                    <a:pt x="2373" y="3364"/>
                  </a:lnTo>
                  <a:lnTo>
                    <a:pt x="2338" y="3359"/>
                  </a:lnTo>
                  <a:lnTo>
                    <a:pt x="2302" y="3353"/>
                  </a:lnTo>
                  <a:lnTo>
                    <a:pt x="2267" y="3346"/>
                  </a:lnTo>
                  <a:lnTo>
                    <a:pt x="2232" y="3338"/>
                  </a:lnTo>
                  <a:lnTo>
                    <a:pt x="2199" y="3329"/>
                  </a:lnTo>
                  <a:lnTo>
                    <a:pt x="2166" y="3317"/>
                  </a:lnTo>
                  <a:lnTo>
                    <a:pt x="2133" y="3305"/>
                  </a:lnTo>
                  <a:lnTo>
                    <a:pt x="2101" y="3292"/>
                  </a:lnTo>
                  <a:lnTo>
                    <a:pt x="2071" y="3278"/>
                  </a:lnTo>
                  <a:lnTo>
                    <a:pt x="2040" y="3262"/>
                  </a:lnTo>
                  <a:lnTo>
                    <a:pt x="2009" y="3246"/>
                  </a:lnTo>
                  <a:lnTo>
                    <a:pt x="1981" y="3228"/>
                  </a:lnTo>
                  <a:lnTo>
                    <a:pt x="1953" y="3210"/>
                  </a:lnTo>
                  <a:lnTo>
                    <a:pt x="1925" y="3190"/>
                  </a:lnTo>
                  <a:lnTo>
                    <a:pt x="1898" y="3170"/>
                  </a:lnTo>
                  <a:lnTo>
                    <a:pt x="1872" y="3149"/>
                  </a:lnTo>
                  <a:lnTo>
                    <a:pt x="1847" y="3127"/>
                  </a:lnTo>
                  <a:lnTo>
                    <a:pt x="1824" y="3104"/>
                  </a:lnTo>
                  <a:lnTo>
                    <a:pt x="1800" y="3081"/>
                  </a:lnTo>
                  <a:lnTo>
                    <a:pt x="1779" y="3056"/>
                  </a:lnTo>
                  <a:lnTo>
                    <a:pt x="1758" y="3030"/>
                  </a:lnTo>
                  <a:lnTo>
                    <a:pt x="1738" y="3004"/>
                  </a:lnTo>
                  <a:lnTo>
                    <a:pt x="1719" y="2977"/>
                  </a:lnTo>
                  <a:lnTo>
                    <a:pt x="1701" y="2949"/>
                  </a:lnTo>
                  <a:lnTo>
                    <a:pt x="1685" y="2921"/>
                  </a:lnTo>
                  <a:lnTo>
                    <a:pt x="1669" y="2892"/>
                  </a:lnTo>
                  <a:lnTo>
                    <a:pt x="1655" y="2862"/>
                  </a:lnTo>
                  <a:lnTo>
                    <a:pt x="1642" y="2833"/>
                  </a:lnTo>
                  <a:lnTo>
                    <a:pt x="1630" y="2802"/>
                  </a:lnTo>
                  <a:lnTo>
                    <a:pt x="1594" y="2802"/>
                  </a:lnTo>
                  <a:lnTo>
                    <a:pt x="1585" y="2800"/>
                  </a:lnTo>
                  <a:lnTo>
                    <a:pt x="1549" y="2800"/>
                  </a:lnTo>
                  <a:lnTo>
                    <a:pt x="1514" y="2801"/>
                  </a:lnTo>
                  <a:lnTo>
                    <a:pt x="1481" y="2803"/>
                  </a:lnTo>
                  <a:lnTo>
                    <a:pt x="1451" y="2808"/>
                  </a:lnTo>
                  <a:lnTo>
                    <a:pt x="1421" y="2813"/>
                  </a:lnTo>
                  <a:lnTo>
                    <a:pt x="1395" y="2820"/>
                  </a:lnTo>
                  <a:lnTo>
                    <a:pt x="1370" y="2828"/>
                  </a:lnTo>
                  <a:lnTo>
                    <a:pt x="1349" y="2838"/>
                  </a:lnTo>
                  <a:lnTo>
                    <a:pt x="1337" y="2846"/>
                  </a:lnTo>
                  <a:lnTo>
                    <a:pt x="1327" y="2853"/>
                  </a:lnTo>
                  <a:lnTo>
                    <a:pt x="1316" y="2863"/>
                  </a:lnTo>
                  <a:lnTo>
                    <a:pt x="1307" y="2874"/>
                  </a:lnTo>
                  <a:lnTo>
                    <a:pt x="1297" y="2886"/>
                  </a:lnTo>
                  <a:lnTo>
                    <a:pt x="1288" y="2900"/>
                  </a:lnTo>
                  <a:lnTo>
                    <a:pt x="1279" y="2916"/>
                  </a:lnTo>
                  <a:lnTo>
                    <a:pt x="1272" y="2933"/>
                  </a:lnTo>
                  <a:lnTo>
                    <a:pt x="1160" y="3349"/>
                  </a:lnTo>
                  <a:lnTo>
                    <a:pt x="1264" y="3376"/>
                  </a:lnTo>
                  <a:lnTo>
                    <a:pt x="1159" y="3770"/>
                  </a:lnTo>
                  <a:lnTo>
                    <a:pt x="149" y="3499"/>
                  </a:lnTo>
                  <a:lnTo>
                    <a:pt x="254" y="3104"/>
                  </a:lnTo>
                  <a:lnTo>
                    <a:pt x="370" y="3135"/>
                  </a:lnTo>
                  <a:lnTo>
                    <a:pt x="491" y="2691"/>
                  </a:lnTo>
                  <a:lnTo>
                    <a:pt x="498" y="2665"/>
                  </a:lnTo>
                  <a:lnTo>
                    <a:pt x="501" y="2654"/>
                  </a:lnTo>
                  <a:lnTo>
                    <a:pt x="520" y="2607"/>
                  </a:lnTo>
                  <a:lnTo>
                    <a:pt x="540" y="2562"/>
                  </a:lnTo>
                  <a:lnTo>
                    <a:pt x="563" y="2519"/>
                  </a:lnTo>
                  <a:lnTo>
                    <a:pt x="585" y="2477"/>
                  </a:lnTo>
                  <a:lnTo>
                    <a:pt x="610" y="2437"/>
                  </a:lnTo>
                  <a:lnTo>
                    <a:pt x="636" y="2399"/>
                  </a:lnTo>
                  <a:lnTo>
                    <a:pt x="663" y="2364"/>
                  </a:lnTo>
                  <a:lnTo>
                    <a:pt x="691" y="2330"/>
                  </a:lnTo>
                  <a:lnTo>
                    <a:pt x="722" y="2297"/>
                  </a:lnTo>
                  <a:lnTo>
                    <a:pt x="753" y="2266"/>
                  </a:lnTo>
                  <a:lnTo>
                    <a:pt x="786" y="2236"/>
                  </a:lnTo>
                  <a:lnTo>
                    <a:pt x="819" y="2208"/>
                  </a:lnTo>
                  <a:lnTo>
                    <a:pt x="854" y="2182"/>
                  </a:lnTo>
                  <a:lnTo>
                    <a:pt x="891" y="2157"/>
                  </a:lnTo>
                  <a:lnTo>
                    <a:pt x="929" y="2135"/>
                  </a:lnTo>
                  <a:lnTo>
                    <a:pt x="966" y="2114"/>
                  </a:lnTo>
                  <a:lnTo>
                    <a:pt x="1002" y="2096"/>
                  </a:lnTo>
                  <a:lnTo>
                    <a:pt x="1037" y="2079"/>
                  </a:lnTo>
                  <a:lnTo>
                    <a:pt x="1073" y="2065"/>
                  </a:lnTo>
                  <a:lnTo>
                    <a:pt x="1109" y="2051"/>
                  </a:lnTo>
                  <a:lnTo>
                    <a:pt x="1147" y="2039"/>
                  </a:lnTo>
                  <a:lnTo>
                    <a:pt x="1185" y="2027"/>
                  </a:lnTo>
                  <a:lnTo>
                    <a:pt x="1223" y="2018"/>
                  </a:lnTo>
                  <a:lnTo>
                    <a:pt x="1262" y="2010"/>
                  </a:lnTo>
                  <a:lnTo>
                    <a:pt x="1302" y="2003"/>
                  </a:lnTo>
                  <a:lnTo>
                    <a:pt x="1342" y="1995"/>
                  </a:lnTo>
                  <a:lnTo>
                    <a:pt x="1382" y="1991"/>
                  </a:lnTo>
                  <a:lnTo>
                    <a:pt x="1424" y="1987"/>
                  </a:lnTo>
                  <a:lnTo>
                    <a:pt x="1465" y="1984"/>
                  </a:lnTo>
                  <a:lnTo>
                    <a:pt x="1507" y="1982"/>
                  </a:lnTo>
                  <a:lnTo>
                    <a:pt x="1550" y="1981"/>
                  </a:lnTo>
                  <a:lnTo>
                    <a:pt x="1594" y="1981"/>
                  </a:lnTo>
                  <a:lnTo>
                    <a:pt x="1594" y="1980"/>
                  </a:lnTo>
                  <a:lnTo>
                    <a:pt x="1810" y="1980"/>
                  </a:lnTo>
                  <a:lnTo>
                    <a:pt x="1830" y="1960"/>
                  </a:lnTo>
                  <a:lnTo>
                    <a:pt x="1851" y="1940"/>
                  </a:lnTo>
                  <a:lnTo>
                    <a:pt x="1872" y="1921"/>
                  </a:lnTo>
                  <a:lnTo>
                    <a:pt x="1895" y="1902"/>
                  </a:lnTo>
                  <a:lnTo>
                    <a:pt x="1918" y="1884"/>
                  </a:lnTo>
                  <a:lnTo>
                    <a:pt x="1942" y="1868"/>
                  </a:lnTo>
                  <a:lnTo>
                    <a:pt x="1966" y="1851"/>
                  </a:lnTo>
                  <a:lnTo>
                    <a:pt x="1990" y="1836"/>
                  </a:lnTo>
                  <a:lnTo>
                    <a:pt x="1990" y="1596"/>
                  </a:lnTo>
                  <a:lnTo>
                    <a:pt x="2968" y="1596"/>
                  </a:lnTo>
                  <a:lnTo>
                    <a:pt x="2968" y="1831"/>
                  </a:lnTo>
                  <a:close/>
                  <a:moveTo>
                    <a:pt x="558" y="3723"/>
                  </a:moveTo>
                  <a:lnTo>
                    <a:pt x="558" y="3723"/>
                  </a:lnTo>
                  <a:lnTo>
                    <a:pt x="527" y="3758"/>
                  </a:lnTo>
                  <a:lnTo>
                    <a:pt x="493" y="3798"/>
                  </a:lnTo>
                  <a:lnTo>
                    <a:pt x="449" y="3853"/>
                  </a:lnTo>
                  <a:lnTo>
                    <a:pt x="398" y="3920"/>
                  </a:lnTo>
                  <a:lnTo>
                    <a:pt x="371" y="3957"/>
                  </a:lnTo>
                  <a:lnTo>
                    <a:pt x="343" y="3997"/>
                  </a:lnTo>
                  <a:lnTo>
                    <a:pt x="315" y="4039"/>
                  </a:lnTo>
                  <a:lnTo>
                    <a:pt x="285" y="4083"/>
                  </a:lnTo>
                  <a:lnTo>
                    <a:pt x="256" y="4129"/>
                  </a:lnTo>
                  <a:lnTo>
                    <a:pt x="226" y="4177"/>
                  </a:lnTo>
                  <a:lnTo>
                    <a:pt x="198" y="4226"/>
                  </a:lnTo>
                  <a:lnTo>
                    <a:pt x="171" y="4277"/>
                  </a:lnTo>
                  <a:lnTo>
                    <a:pt x="143" y="4329"/>
                  </a:lnTo>
                  <a:lnTo>
                    <a:pt x="119" y="4382"/>
                  </a:lnTo>
                  <a:lnTo>
                    <a:pt x="95" y="4435"/>
                  </a:lnTo>
                  <a:lnTo>
                    <a:pt x="73" y="4489"/>
                  </a:lnTo>
                  <a:lnTo>
                    <a:pt x="54" y="4544"/>
                  </a:lnTo>
                  <a:lnTo>
                    <a:pt x="37" y="4598"/>
                  </a:lnTo>
                  <a:lnTo>
                    <a:pt x="29" y="4625"/>
                  </a:lnTo>
                  <a:lnTo>
                    <a:pt x="23" y="4652"/>
                  </a:lnTo>
                  <a:lnTo>
                    <a:pt x="17" y="4679"/>
                  </a:lnTo>
                  <a:lnTo>
                    <a:pt x="12" y="4706"/>
                  </a:lnTo>
                  <a:lnTo>
                    <a:pt x="8" y="4734"/>
                  </a:lnTo>
                  <a:lnTo>
                    <a:pt x="4" y="4760"/>
                  </a:lnTo>
                  <a:lnTo>
                    <a:pt x="3" y="4787"/>
                  </a:lnTo>
                  <a:lnTo>
                    <a:pt x="0" y="4813"/>
                  </a:lnTo>
                  <a:lnTo>
                    <a:pt x="0" y="4840"/>
                  </a:lnTo>
                  <a:lnTo>
                    <a:pt x="2" y="4866"/>
                  </a:lnTo>
                  <a:lnTo>
                    <a:pt x="3" y="4892"/>
                  </a:lnTo>
                  <a:lnTo>
                    <a:pt x="6" y="4917"/>
                  </a:lnTo>
                  <a:lnTo>
                    <a:pt x="10" y="4943"/>
                  </a:lnTo>
                  <a:lnTo>
                    <a:pt x="16" y="4967"/>
                  </a:lnTo>
                  <a:lnTo>
                    <a:pt x="22" y="4992"/>
                  </a:lnTo>
                  <a:lnTo>
                    <a:pt x="30" y="5016"/>
                  </a:lnTo>
                  <a:lnTo>
                    <a:pt x="38" y="5039"/>
                  </a:lnTo>
                  <a:lnTo>
                    <a:pt x="48" y="5063"/>
                  </a:lnTo>
                  <a:lnTo>
                    <a:pt x="58" y="5084"/>
                  </a:lnTo>
                  <a:lnTo>
                    <a:pt x="70" y="5106"/>
                  </a:lnTo>
                  <a:lnTo>
                    <a:pt x="82" y="5127"/>
                  </a:lnTo>
                  <a:lnTo>
                    <a:pt x="95" y="5146"/>
                  </a:lnTo>
                  <a:lnTo>
                    <a:pt x="108" y="5165"/>
                  </a:lnTo>
                  <a:lnTo>
                    <a:pt x="122" y="5182"/>
                  </a:lnTo>
                  <a:lnTo>
                    <a:pt x="137" y="5200"/>
                  </a:lnTo>
                  <a:lnTo>
                    <a:pt x="153" y="5217"/>
                  </a:lnTo>
                  <a:lnTo>
                    <a:pt x="168" y="5232"/>
                  </a:lnTo>
                  <a:lnTo>
                    <a:pt x="185" y="5247"/>
                  </a:lnTo>
                  <a:lnTo>
                    <a:pt x="202" y="5261"/>
                  </a:lnTo>
                  <a:lnTo>
                    <a:pt x="220" y="5274"/>
                  </a:lnTo>
                  <a:lnTo>
                    <a:pt x="238" y="5286"/>
                  </a:lnTo>
                  <a:lnTo>
                    <a:pt x="257" y="5298"/>
                  </a:lnTo>
                  <a:lnTo>
                    <a:pt x="276" y="5309"/>
                  </a:lnTo>
                  <a:lnTo>
                    <a:pt x="295" y="5319"/>
                  </a:lnTo>
                  <a:lnTo>
                    <a:pt x="313" y="5328"/>
                  </a:lnTo>
                  <a:lnTo>
                    <a:pt x="334" y="5337"/>
                  </a:lnTo>
                  <a:lnTo>
                    <a:pt x="354" y="5344"/>
                  </a:lnTo>
                  <a:lnTo>
                    <a:pt x="375" y="5351"/>
                  </a:lnTo>
                  <a:lnTo>
                    <a:pt x="395" y="5357"/>
                  </a:lnTo>
                  <a:lnTo>
                    <a:pt x="416" y="5362"/>
                  </a:lnTo>
                  <a:lnTo>
                    <a:pt x="437" y="5366"/>
                  </a:lnTo>
                  <a:lnTo>
                    <a:pt x="459" y="5370"/>
                  </a:lnTo>
                  <a:lnTo>
                    <a:pt x="480" y="5374"/>
                  </a:lnTo>
                  <a:lnTo>
                    <a:pt x="501" y="5375"/>
                  </a:lnTo>
                  <a:lnTo>
                    <a:pt x="522" y="5376"/>
                  </a:lnTo>
                  <a:lnTo>
                    <a:pt x="544" y="5377"/>
                  </a:lnTo>
                  <a:lnTo>
                    <a:pt x="566" y="5377"/>
                  </a:lnTo>
                  <a:lnTo>
                    <a:pt x="587" y="5376"/>
                  </a:lnTo>
                  <a:lnTo>
                    <a:pt x="609" y="5374"/>
                  </a:lnTo>
                  <a:lnTo>
                    <a:pt x="630" y="5371"/>
                  </a:lnTo>
                  <a:lnTo>
                    <a:pt x="651" y="5368"/>
                  </a:lnTo>
                  <a:lnTo>
                    <a:pt x="672" y="5363"/>
                  </a:lnTo>
                  <a:lnTo>
                    <a:pt x="693" y="5358"/>
                  </a:lnTo>
                  <a:lnTo>
                    <a:pt x="714" y="5352"/>
                  </a:lnTo>
                  <a:lnTo>
                    <a:pt x="734" y="5346"/>
                  </a:lnTo>
                  <a:lnTo>
                    <a:pt x="754" y="5339"/>
                  </a:lnTo>
                  <a:lnTo>
                    <a:pt x="774" y="5331"/>
                  </a:lnTo>
                  <a:lnTo>
                    <a:pt x="793" y="5322"/>
                  </a:lnTo>
                  <a:lnTo>
                    <a:pt x="812" y="5312"/>
                  </a:lnTo>
                  <a:lnTo>
                    <a:pt x="831" y="5302"/>
                  </a:lnTo>
                  <a:lnTo>
                    <a:pt x="848" y="5291"/>
                  </a:lnTo>
                  <a:lnTo>
                    <a:pt x="867" y="5279"/>
                  </a:lnTo>
                  <a:lnTo>
                    <a:pt x="884" y="5266"/>
                  </a:lnTo>
                  <a:lnTo>
                    <a:pt x="900" y="5253"/>
                  </a:lnTo>
                  <a:lnTo>
                    <a:pt x="917" y="5239"/>
                  </a:lnTo>
                  <a:lnTo>
                    <a:pt x="933" y="5224"/>
                  </a:lnTo>
                  <a:lnTo>
                    <a:pt x="948" y="5207"/>
                  </a:lnTo>
                  <a:lnTo>
                    <a:pt x="963" y="5191"/>
                  </a:lnTo>
                  <a:lnTo>
                    <a:pt x="976" y="5174"/>
                  </a:lnTo>
                  <a:lnTo>
                    <a:pt x="989" y="5156"/>
                  </a:lnTo>
                  <a:lnTo>
                    <a:pt x="1002" y="5137"/>
                  </a:lnTo>
                  <a:lnTo>
                    <a:pt x="1014" y="5117"/>
                  </a:lnTo>
                  <a:lnTo>
                    <a:pt x="1024" y="5097"/>
                  </a:lnTo>
                  <a:lnTo>
                    <a:pt x="1034" y="5076"/>
                  </a:lnTo>
                  <a:lnTo>
                    <a:pt x="1043" y="5054"/>
                  </a:lnTo>
                  <a:lnTo>
                    <a:pt x="1052" y="5031"/>
                  </a:lnTo>
                  <a:lnTo>
                    <a:pt x="1060" y="5008"/>
                  </a:lnTo>
                  <a:lnTo>
                    <a:pt x="1066" y="4984"/>
                  </a:lnTo>
                  <a:lnTo>
                    <a:pt x="1072" y="4959"/>
                  </a:lnTo>
                  <a:lnTo>
                    <a:pt x="1076" y="4933"/>
                  </a:lnTo>
                  <a:lnTo>
                    <a:pt x="1080" y="4907"/>
                  </a:lnTo>
                  <a:lnTo>
                    <a:pt x="1082" y="4881"/>
                  </a:lnTo>
                  <a:lnTo>
                    <a:pt x="1083" y="4854"/>
                  </a:lnTo>
                  <a:lnTo>
                    <a:pt x="1085" y="4828"/>
                  </a:lnTo>
                  <a:lnTo>
                    <a:pt x="1085" y="4802"/>
                  </a:lnTo>
                  <a:lnTo>
                    <a:pt x="1083" y="4775"/>
                  </a:lnTo>
                  <a:lnTo>
                    <a:pt x="1081" y="4749"/>
                  </a:lnTo>
                  <a:lnTo>
                    <a:pt x="1079" y="4722"/>
                  </a:lnTo>
                  <a:lnTo>
                    <a:pt x="1075" y="4695"/>
                  </a:lnTo>
                  <a:lnTo>
                    <a:pt x="1072" y="4669"/>
                  </a:lnTo>
                  <a:lnTo>
                    <a:pt x="1061" y="4616"/>
                  </a:lnTo>
                  <a:lnTo>
                    <a:pt x="1048" y="4562"/>
                  </a:lnTo>
                  <a:lnTo>
                    <a:pt x="1031" y="4510"/>
                  </a:lnTo>
                  <a:lnTo>
                    <a:pt x="1014" y="4458"/>
                  </a:lnTo>
                  <a:lnTo>
                    <a:pt x="995" y="4407"/>
                  </a:lnTo>
                  <a:lnTo>
                    <a:pt x="974" y="4356"/>
                  </a:lnTo>
                  <a:lnTo>
                    <a:pt x="950" y="4306"/>
                  </a:lnTo>
                  <a:lnTo>
                    <a:pt x="926" y="4258"/>
                  </a:lnTo>
                  <a:lnTo>
                    <a:pt x="902" y="4211"/>
                  </a:lnTo>
                  <a:lnTo>
                    <a:pt x="876" y="4164"/>
                  </a:lnTo>
                  <a:lnTo>
                    <a:pt x="850" y="4120"/>
                  </a:lnTo>
                  <a:lnTo>
                    <a:pt x="824" y="4077"/>
                  </a:lnTo>
                  <a:lnTo>
                    <a:pt x="796" y="4036"/>
                  </a:lnTo>
                  <a:lnTo>
                    <a:pt x="770" y="3997"/>
                  </a:lnTo>
                  <a:lnTo>
                    <a:pt x="744" y="3960"/>
                  </a:lnTo>
                  <a:lnTo>
                    <a:pt x="695" y="3892"/>
                  </a:lnTo>
                  <a:lnTo>
                    <a:pt x="651" y="3834"/>
                  </a:lnTo>
                  <a:lnTo>
                    <a:pt x="612" y="3788"/>
                  </a:lnTo>
                  <a:lnTo>
                    <a:pt x="583" y="3752"/>
                  </a:lnTo>
                  <a:lnTo>
                    <a:pt x="558" y="3723"/>
                  </a:lnTo>
                  <a:close/>
                  <a:moveTo>
                    <a:pt x="223" y="4493"/>
                  </a:moveTo>
                  <a:lnTo>
                    <a:pt x="223" y="4493"/>
                  </a:lnTo>
                  <a:lnTo>
                    <a:pt x="241" y="4566"/>
                  </a:lnTo>
                  <a:lnTo>
                    <a:pt x="259" y="4633"/>
                  </a:lnTo>
                  <a:lnTo>
                    <a:pt x="278" y="4696"/>
                  </a:lnTo>
                  <a:lnTo>
                    <a:pt x="296" y="4755"/>
                  </a:lnTo>
                  <a:lnTo>
                    <a:pt x="315" y="4810"/>
                  </a:lnTo>
                  <a:lnTo>
                    <a:pt x="335" y="4861"/>
                  </a:lnTo>
                  <a:lnTo>
                    <a:pt x="355" y="4910"/>
                  </a:lnTo>
                  <a:lnTo>
                    <a:pt x="377" y="4956"/>
                  </a:lnTo>
                  <a:lnTo>
                    <a:pt x="400" y="4999"/>
                  </a:lnTo>
                  <a:lnTo>
                    <a:pt x="424" y="5041"/>
                  </a:lnTo>
                  <a:lnTo>
                    <a:pt x="452" y="5081"/>
                  </a:lnTo>
                  <a:lnTo>
                    <a:pt x="480" y="5120"/>
                  </a:lnTo>
                  <a:lnTo>
                    <a:pt x="511" y="5158"/>
                  </a:lnTo>
                  <a:lnTo>
                    <a:pt x="544" y="5195"/>
                  </a:lnTo>
                  <a:lnTo>
                    <a:pt x="580" y="5233"/>
                  </a:lnTo>
                  <a:lnTo>
                    <a:pt x="619" y="5271"/>
                  </a:lnTo>
                  <a:lnTo>
                    <a:pt x="576" y="5270"/>
                  </a:lnTo>
                  <a:lnTo>
                    <a:pt x="534" y="5266"/>
                  </a:lnTo>
                  <a:lnTo>
                    <a:pt x="495" y="5261"/>
                  </a:lnTo>
                  <a:lnTo>
                    <a:pt x="458" y="5253"/>
                  </a:lnTo>
                  <a:lnTo>
                    <a:pt x="423" y="5244"/>
                  </a:lnTo>
                  <a:lnTo>
                    <a:pt x="390" y="5232"/>
                  </a:lnTo>
                  <a:lnTo>
                    <a:pt x="359" y="5218"/>
                  </a:lnTo>
                  <a:lnTo>
                    <a:pt x="330" y="5202"/>
                  </a:lnTo>
                  <a:lnTo>
                    <a:pt x="303" y="5185"/>
                  </a:lnTo>
                  <a:lnTo>
                    <a:pt x="278" y="5166"/>
                  </a:lnTo>
                  <a:lnTo>
                    <a:pt x="256" y="5146"/>
                  </a:lnTo>
                  <a:lnTo>
                    <a:pt x="235" y="5123"/>
                  </a:lnTo>
                  <a:lnTo>
                    <a:pt x="217" y="5100"/>
                  </a:lnTo>
                  <a:lnTo>
                    <a:pt x="199" y="5075"/>
                  </a:lnTo>
                  <a:lnTo>
                    <a:pt x="185" y="5049"/>
                  </a:lnTo>
                  <a:lnTo>
                    <a:pt x="172" y="5022"/>
                  </a:lnTo>
                  <a:lnTo>
                    <a:pt x="161" y="4993"/>
                  </a:lnTo>
                  <a:lnTo>
                    <a:pt x="152" y="4964"/>
                  </a:lnTo>
                  <a:lnTo>
                    <a:pt x="145" y="4934"/>
                  </a:lnTo>
                  <a:lnTo>
                    <a:pt x="140" y="4902"/>
                  </a:lnTo>
                  <a:lnTo>
                    <a:pt x="136" y="4871"/>
                  </a:lnTo>
                  <a:lnTo>
                    <a:pt x="135" y="4839"/>
                  </a:lnTo>
                  <a:lnTo>
                    <a:pt x="135" y="4806"/>
                  </a:lnTo>
                  <a:lnTo>
                    <a:pt x="137" y="4771"/>
                  </a:lnTo>
                  <a:lnTo>
                    <a:pt x="142" y="4737"/>
                  </a:lnTo>
                  <a:lnTo>
                    <a:pt x="148" y="4703"/>
                  </a:lnTo>
                  <a:lnTo>
                    <a:pt x="156" y="4669"/>
                  </a:lnTo>
                  <a:lnTo>
                    <a:pt x="166" y="4633"/>
                  </a:lnTo>
                  <a:lnTo>
                    <a:pt x="178" y="4598"/>
                  </a:lnTo>
                  <a:lnTo>
                    <a:pt x="191" y="4562"/>
                  </a:lnTo>
                  <a:lnTo>
                    <a:pt x="206" y="4528"/>
                  </a:lnTo>
                  <a:lnTo>
                    <a:pt x="223" y="4493"/>
                  </a:lnTo>
                  <a:close/>
                  <a:moveTo>
                    <a:pt x="913" y="5078"/>
                  </a:moveTo>
                  <a:lnTo>
                    <a:pt x="913" y="5078"/>
                  </a:lnTo>
                  <a:lnTo>
                    <a:pt x="894" y="5003"/>
                  </a:lnTo>
                  <a:lnTo>
                    <a:pt x="874" y="4925"/>
                  </a:lnTo>
                  <a:lnTo>
                    <a:pt x="831" y="4768"/>
                  </a:lnTo>
                  <a:lnTo>
                    <a:pt x="785" y="4611"/>
                  </a:lnTo>
                  <a:lnTo>
                    <a:pt x="737" y="4458"/>
                  </a:lnTo>
                  <a:lnTo>
                    <a:pt x="691" y="4313"/>
                  </a:lnTo>
                  <a:lnTo>
                    <a:pt x="648" y="4181"/>
                  </a:lnTo>
                  <a:lnTo>
                    <a:pt x="607" y="4063"/>
                  </a:lnTo>
                  <a:lnTo>
                    <a:pt x="572" y="3965"/>
                  </a:lnTo>
                  <a:lnTo>
                    <a:pt x="611" y="4006"/>
                  </a:lnTo>
                  <a:lnTo>
                    <a:pt x="648" y="4046"/>
                  </a:lnTo>
                  <a:lnTo>
                    <a:pt x="682" y="4087"/>
                  </a:lnTo>
                  <a:lnTo>
                    <a:pt x="714" y="4126"/>
                  </a:lnTo>
                  <a:lnTo>
                    <a:pt x="744" y="4166"/>
                  </a:lnTo>
                  <a:lnTo>
                    <a:pt x="772" y="4205"/>
                  </a:lnTo>
                  <a:lnTo>
                    <a:pt x="796" y="4244"/>
                  </a:lnTo>
                  <a:lnTo>
                    <a:pt x="820" y="4281"/>
                  </a:lnTo>
                  <a:lnTo>
                    <a:pt x="841" y="4319"/>
                  </a:lnTo>
                  <a:lnTo>
                    <a:pt x="861" y="4357"/>
                  </a:lnTo>
                  <a:lnTo>
                    <a:pt x="878" y="4395"/>
                  </a:lnTo>
                  <a:lnTo>
                    <a:pt x="893" y="4431"/>
                  </a:lnTo>
                  <a:lnTo>
                    <a:pt x="907" y="4468"/>
                  </a:lnTo>
                  <a:lnTo>
                    <a:pt x="919" y="4503"/>
                  </a:lnTo>
                  <a:lnTo>
                    <a:pt x="930" y="4540"/>
                  </a:lnTo>
                  <a:lnTo>
                    <a:pt x="939" y="4575"/>
                  </a:lnTo>
                  <a:lnTo>
                    <a:pt x="946" y="4610"/>
                  </a:lnTo>
                  <a:lnTo>
                    <a:pt x="952" y="4644"/>
                  </a:lnTo>
                  <a:lnTo>
                    <a:pt x="956" y="4678"/>
                  </a:lnTo>
                  <a:lnTo>
                    <a:pt x="959" y="4712"/>
                  </a:lnTo>
                  <a:lnTo>
                    <a:pt x="962" y="4745"/>
                  </a:lnTo>
                  <a:lnTo>
                    <a:pt x="962" y="4777"/>
                  </a:lnTo>
                  <a:lnTo>
                    <a:pt x="962" y="4810"/>
                  </a:lnTo>
                  <a:lnTo>
                    <a:pt x="959" y="4842"/>
                  </a:lnTo>
                  <a:lnTo>
                    <a:pt x="957" y="4873"/>
                  </a:lnTo>
                  <a:lnTo>
                    <a:pt x="954" y="4904"/>
                  </a:lnTo>
                  <a:lnTo>
                    <a:pt x="949" y="4934"/>
                  </a:lnTo>
                  <a:lnTo>
                    <a:pt x="943" y="4964"/>
                  </a:lnTo>
                  <a:lnTo>
                    <a:pt x="937" y="4993"/>
                  </a:lnTo>
                  <a:lnTo>
                    <a:pt x="930" y="5023"/>
                  </a:lnTo>
                  <a:lnTo>
                    <a:pt x="922" y="5051"/>
                  </a:lnTo>
                  <a:lnTo>
                    <a:pt x="913" y="5078"/>
                  </a:lnTo>
                  <a:close/>
                  <a:moveTo>
                    <a:pt x="4058" y="33"/>
                  </a:moveTo>
                  <a:lnTo>
                    <a:pt x="2749" y="172"/>
                  </a:lnTo>
                  <a:lnTo>
                    <a:pt x="2737" y="153"/>
                  </a:lnTo>
                  <a:lnTo>
                    <a:pt x="2723" y="135"/>
                  </a:lnTo>
                  <a:lnTo>
                    <a:pt x="2708" y="118"/>
                  </a:lnTo>
                  <a:lnTo>
                    <a:pt x="2693" y="101"/>
                  </a:lnTo>
                  <a:lnTo>
                    <a:pt x="2675" y="86"/>
                  </a:lnTo>
                  <a:lnTo>
                    <a:pt x="2659" y="72"/>
                  </a:lnTo>
                  <a:lnTo>
                    <a:pt x="2640" y="59"/>
                  </a:lnTo>
                  <a:lnTo>
                    <a:pt x="2621" y="47"/>
                  </a:lnTo>
                  <a:lnTo>
                    <a:pt x="2601" y="37"/>
                  </a:lnTo>
                  <a:lnTo>
                    <a:pt x="2580" y="27"/>
                  </a:lnTo>
                  <a:lnTo>
                    <a:pt x="2558" y="19"/>
                  </a:lnTo>
                  <a:lnTo>
                    <a:pt x="2536" y="13"/>
                  </a:lnTo>
                  <a:lnTo>
                    <a:pt x="2514" y="7"/>
                  </a:lnTo>
                  <a:lnTo>
                    <a:pt x="2490" y="3"/>
                  </a:lnTo>
                  <a:lnTo>
                    <a:pt x="2466" y="1"/>
                  </a:lnTo>
                  <a:lnTo>
                    <a:pt x="2443" y="0"/>
                  </a:lnTo>
                  <a:lnTo>
                    <a:pt x="2418" y="1"/>
                  </a:lnTo>
                  <a:lnTo>
                    <a:pt x="2394" y="3"/>
                  </a:lnTo>
                  <a:lnTo>
                    <a:pt x="2372" y="7"/>
                  </a:lnTo>
                  <a:lnTo>
                    <a:pt x="2349" y="13"/>
                  </a:lnTo>
                  <a:lnTo>
                    <a:pt x="2327" y="19"/>
                  </a:lnTo>
                  <a:lnTo>
                    <a:pt x="2306" y="27"/>
                  </a:lnTo>
                  <a:lnTo>
                    <a:pt x="2284" y="37"/>
                  </a:lnTo>
                  <a:lnTo>
                    <a:pt x="2264" y="47"/>
                  </a:lnTo>
                  <a:lnTo>
                    <a:pt x="2245" y="59"/>
                  </a:lnTo>
                  <a:lnTo>
                    <a:pt x="2227" y="72"/>
                  </a:lnTo>
                  <a:lnTo>
                    <a:pt x="2209" y="86"/>
                  </a:lnTo>
                  <a:lnTo>
                    <a:pt x="2192" y="100"/>
                  </a:lnTo>
                  <a:lnTo>
                    <a:pt x="2177" y="117"/>
                  </a:lnTo>
                  <a:lnTo>
                    <a:pt x="2163" y="133"/>
                  </a:lnTo>
                  <a:lnTo>
                    <a:pt x="2149" y="151"/>
                  </a:lnTo>
                  <a:lnTo>
                    <a:pt x="2137" y="170"/>
                  </a:lnTo>
                  <a:lnTo>
                    <a:pt x="842" y="33"/>
                  </a:lnTo>
                  <a:lnTo>
                    <a:pt x="825" y="68"/>
                  </a:lnTo>
                  <a:lnTo>
                    <a:pt x="809" y="105"/>
                  </a:lnTo>
                  <a:lnTo>
                    <a:pt x="795" y="142"/>
                  </a:lnTo>
                  <a:lnTo>
                    <a:pt x="785" y="179"/>
                  </a:lnTo>
                  <a:lnTo>
                    <a:pt x="775" y="217"/>
                  </a:lnTo>
                  <a:lnTo>
                    <a:pt x="768" y="255"/>
                  </a:lnTo>
                  <a:lnTo>
                    <a:pt x="763" y="294"/>
                  </a:lnTo>
                  <a:lnTo>
                    <a:pt x="761" y="333"/>
                  </a:lnTo>
                  <a:lnTo>
                    <a:pt x="761" y="372"/>
                  </a:lnTo>
                  <a:lnTo>
                    <a:pt x="763" y="412"/>
                  </a:lnTo>
                  <a:lnTo>
                    <a:pt x="769" y="453"/>
                  </a:lnTo>
                  <a:lnTo>
                    <a:pt x="778" y="495"/>
                  </a:lnTo>
                  <a:lnTo>
                    <a:pt x="789" y="536"/>
                  </a:lnTo>
                  <a:lnTo>
                    <a:pt x="804" y="580"/>
                  </a:lnTo>
                  <a:lnTo>
                    <a:pt x="821" y="622"/>
                  </a:lnTo>
                  <a:lnTo>
                    <a:pt x="842" y="666"/>
                  </a:lnTo>
                  <a:lnTo>
                    <a:pt x="2143" y="560"/>
                  </a:lnTo>
                  <a:lnTo>
                    <a:pt x="2158" y="582"/>
                  </a:lnTo>
                  <a:lnTo>
                    <a:pt x="2176" y="602"/>
                  </a:lnTo>
                  <a:lnTo>
                    <a:pt x="2195" y="621"/>
                  </a:lnTo>
                  <a:lnTo>
                    <a:pt x="2215" y="639"/>
                  </a:lnTo>
                  <a:lnTo>
                    <a:pt x="2236" y="655"/>
                  </a:lnTo>
                  <a:lnTo>
                    <a:pt x="2258" y="669"/>
                  </a:lnTo>
                  <a:lnTo>
                    <a:pt x="2282" y="682"/>
                  </a:lnTo>
                  <a:lnTo>
                    <a:pt x="2307" y="693"/>
                  </a:lnTo>
                  <a:lnTo>
                    <a:pt x="2307" y="1073"/>
                  </a:lnTo>
                  <a:lnTo>
                    <a:pt x="1804" y="1073"/>
                  </a:lnTo>
                  <a:lnTo>
                    <a:pt x="1804" y="1426"/>
                  </a:lnTo>
                  <a:lnTo>
                    <a:pt x="3122" y="1426"/>
                  </a:lnTo>
                  <a:lnTo>
                    <a:pt x="3122" y="1073"/>
                  </a:lnTo>
                  <a:lnTo>
                    <a:pt x="2584" y="1073"/>
                  </a:lnTo>
                  <a:lnTo>
                    <a:pt x="2584" y="691"/>
                  </a:lnTo>
                  <a:lnTo>
                    <a:pt x="2608" y="679"/>
                  </a:lnTo>
                  <a:lnTo>
                    <a:pt x="2632" y="666"/>
                  </a:lnTo>
                  <a:lnTo>
                    <a:pt x="2653" y="652"/>
                  </a:lnTo>
                  <a:lnTo>
                    <a:pt x="2673" y="636"/>
                  </a:lnTo>
                  <a:lnTo>
                    <a:pt x="2693" y="619"/>
                  </a:lnTo>
                  <a:lnTo>
                    <a:pt x="2711" y="600"/>
                  </a:lnTo>
                  <a:lnTo>
                    <a:pt x="2727" y="580"/>
                  </a:lnTo>
                  <a:lnTo>
                    <a:pt x="2743" y="558"/>
                  </a:lnTo>
                  <a:lnTo>
                    <a:pt x="4058" y="666"/>
                  </a:lnTo>
                  <a:lnTo>
                    <a:pt x="4078" y="622"/>
                  </a:lnTo>
                  <a:lnTo>
                    <a:pt x="4096" y="580"/>
                  </a:lnTo>
                  <a:lnTo>
                    <a:pt x="4111" y="536"/>
                  </a:lnTo>
                  <a:lnTo>
                    <a:pt x="4122" y="495"/>
                  </a:lnTo>
                  <a:lnTo>
                    <a:pt x="4130" y="453"/>
                  </a:lnTo>
                  <a:lnTo>
                    <a:pt x="4136" y="412"/>
                  </a:lnTo>
                  <a:lnTo>
                    <a:pt x="4140" y="372"/>
                  </a:lnTo>
                  <a:lnTo>
                    <a:pt x="4140" y="333"/>
                  </a:lnTo>
                  <a:lnTo>
                    <a:pt x="4137" y="294"/>
                  </a:lnTo>
                  <a:lnTo>
                    <a:pt x="4133" y="255"/>
                  </a:lnTo>
                  <a:lnTo>
                    <a:pt x="4126" y="217"/>
                  </a:lnTo>
                  <a:lnTo>
                    <a:pt x="4116" y="179"/>
                  </a:lnTo>
                  <a:lnTo>
                    <a:pt x="4104" y="142"/>
                  </a:lnTo>
                  <a:lnTo>
                    <a:pt x="4091" y="105"/>
                  </a:lnTo>
                  <a:lnTo>
                    <a:pt x="4075" y="68"/>
                  </a:lnTo>
                  <a:lnTo>
                    <a:pt x="4058" y="33"/>
                  </a:lnTo>
                  <a:close/>
                  <a:moveTo>
                    <a:pt x="3989" y="146"/>
                  </a:moveTo>
                  <a:lnTo>
                    <a:pt x="4019" y="345"/>
                  </a:lnTo>
                  <a:lnTo>
                    <a:pt x="2841" y="298"/>
                  </a:lnTo>
                  <a:lnTo>
                    <a:pt x="2832" y="250"/>
                  </a:lnTo>
                  <a:lnTo>
                    <a:pt x="3989" y="146"/>
                  </a:lnTo>
                  <a:close/>
                  <a:moveTo>
                    <a:pt x="911" y="146"/>
                  </a:moveTo>
                  <a:lnTo>
                    <a:pt x="2067" y="250"/>
                  </a:lnTo>
                  <a:lnTo>
                    <a:pt x="2059" y="298"/>
                  </a:lnTo>
                  <a:lnTo>
                    <a:pt x="880" y="345"/>
                  </a:lnTo>
                  <a:lnTo>
                    <a:pt x="911" y="146"/>
                  </a:lnTo>
                  <a:close/>
                  <a:moveTo>
                    <a:pt x="544" y="3112"/>
                  </a:moveTo>
                  <a:lnTo>
                    <a:pt x="544" y="3112"/>
                  </a:lnTo>
                  <a:lnTo>
                    <a:pt x="730" y="3161"/>
                  </a:lnTo>
                  <a:lnTo>
                    <a:pt x="916" y="2563"/>
                  </a:lnTo>
                  <a:lnTo>
                    <a:pt x="929" y="2536"/>
                  </a:lnTo>
                  <a:lnTo>
                    <a:pt x="942" y="2510"/>
                  </a:lnTo>
                  <a:lnTo>
                    <a:pt x="956" y="2485"/>
                  </a:lnTo>
                  <a:lnTo>
                    <a:pt x="970" y="2462"/>
                  </a:lnTo>
                  <a:lnTo>
                    <a:pt x="985" y="2439"/>
                  </a:lnTo>
                  <a:lnTo>
                    <a:pt x="1001" y="2418"/>
                  </a:lnTo>
                  <a:lnTo>
                    <a:pt x="1017" y="2397"/>
                  </a:lnTo>
                  <a:lnTo>
                    <a:pt x="1034" y="2377"/>
                  </a:lnTo>
                  <a:lnTo>
                    <a:pt x="1067" y="2339"/>
                  </a:lnTo>
                  <a:lnTo>
                    <a:pt x="1100" y="2302"/>
                  </a:lnTo>
                  <a:lnTo>
                    <a:pt x="1133" y="2267"/>
                  </a:lnTo>
                  <a:lnTo>
                    <a:pt x="1164" y="2232"/>
                  </a:lnTo>
                  <a:lnTo>
                    <a:pt x="1127" y="2241"/>
                  </a:lnTo>
                  <a:lnTo>
                    <a:pt x="1092" y="2252"/>
                  </a:lnTo>
                  <a:lnTo>
                    <a:pt x="1057" y="2265"/>
                  </a:lnTo>
                  <a:lnTo>
                    <a:pt x="1024" y="2279"/>
                  </a:lnTo>
                  <a:lnTo>
                    <a:pt x="992" y="2294"/>
                  </a:lnTo>
                  <a:lnTo>
                    <a:pt x="961" y="2311"/>
                  </a:lnTo>
                  <a:lnTo>
                    <a:pt x="931" y="2330"/>
                  </a:lnTo>
                  <a:lnTo>
                    <a:pt x="902" y="2350"/>
                  </a:lnTo>
                  <a:lnTo>
                    <a:pt x="874" y="2371"/>
                  </a:lnTo>
                  <a:lnTo>
                    <a:pt x="847" y="2395"/>
                  </a:lnTo>
                  <a:lnTo>
                    <a:pt x="822" y="2421"/>
                  </a:lnTo>
                  <a:lnTo>
                    <a:pt x="798" y="2448"/>
                  </a:lnTo>
                  <a:lnTo>
                    <a:pt x="775" y="2477"/>
                  </a:lnTo>
                  <a:lnTo>
                    <a:pt x="754" y="2508"/>
                  </a:lnTo>
                  <a:lnTo>
                    <a:pt x="734" y="2541"/>
                  </a:lnTo>
                  <a:lnTo>
                    <a:pt x="715" y="2576"/>
                  </a:lnTo>
                  <a:lnTo>
                    <a:pt x="544" y="3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空调">
              <a:extLst>
                <a:ext uri="{FF2B5EF4-FFF2-40B4-BE49-F238E27FC236}">
                  <a16:creationId xmlns:a16="http://schemas.microsoft.com/office/drawing/2014/main" id="{2020E43E-AA71-4814-8141-1671F5EAE63E}"/>
                </a:ext>
              </a:extLst>
            </p:cNvPr>
            <p:cNvSpPr/>
            <p:nvPr/>
          </p:nvSpPr>
          <p:spPr bwMode="auto">
            <a:xfrm>
              <a:off x="6260622" y="1122575"/>
              <a:ext cx="396378" cy="396378"/>
            </a:xfrm>
            <a:custGeom>
              <a:avLst/>
              <a:gdLst>
                <a:gd name="T0" fmla="*/ 482337583 w 7378"/>
                <a:gd name="T1" fmla="*/ 15595509 h 4220"/>
                <a:gd name="T2" fmla="*/ 490004317 w 7378"/>
                <a:gd name="T3" fmla="*/ 51851783 h 4220"/>
                <a:gd name="T4" fmla="*/ 491804488 w 7378"/>
                <a:gd name="T5" fmla="*/ 88174896 h 4220"/>
                <a:gd name="T6" fmla="*/ 487871068 w 7378"/>
                <a:gd name="T7" fmla="*/ 124431171 h 4220"/>
                <a:gd name="T8" fmla="*/ 478737758 w 7378"/>
                <a:gd name="T9" fmla="*/ 160754025 h 4220"/>
                <a:gd name="T10" fmla="*/ 52867236 w 7378"/>
                <a:gd name="T11" fmla="*/ 123498016 h 4220"/>
                <a:gd name="T12" fmla="*/ 11133328 w 7378"/>
                <a:gd name="T13" fmla="*/ 155489028 h 4220"/>
                <a:gd name="T14" fmla="*/ 3000026 w 7378"/>
                <a:gd name="T15" fmla="*/ 119232754 h 4220"/>
                <a:gd name="T16" fmla="*/ 0 w 7378"/>
                <a:gd name="T17" fmla="*/ 82909641 h 4220"/>
                <a:gd name="T18" fmla="*/ 2466585 w 7378"/>
                <a:gd name="T19" fmla="*/ 46653366 h 4220"/>
                <a:gd name="T20" fmla="*/ 10866866 w 7378"/>
                <a:gd name="T21" fmla="*/ 10397092 h 4220"/>
                <a:gd name="T22" fmla="*/ 187401599 w 7378"/>
                <a:gd name="T23" fmla="*/ 249462079 h 4220"/>
                <a:gd name="T24" fmla="*/ 191268403 w 7378"/>
                <a:gd name="T25" fmla="*/ 231867100 h 4220"/>
                <a:gd name="T26" fmla="*/ 190801836 w 7378"/>
                <a:gd name="T27" fmla="*/ 208007388 h 4220"/>
                <a:gd name="T28" fmla="*/ 216468729 w 7378"/>
                <a:gd name="T29" fmla="*/ 201542399 h 4220"/>
                <a:gd name="T30" fmla="*/ 208201938 w 7378"/>
                <a:gd name="T31" fmla="*/ 230467625 h 4220"/>
                <a:gd name="T32" fmla="*/ 195668390 w 7378"/>
                <a:gd name="T33" fmla="*/ 250728393 h 4220"/>
                <a:gd name="T34" fmla="*/ 326869650 w 7378"/>
                <a:gd name="T35" fmla="*/ 260925487 h 4220"/>
                <a:gd name="T36" fmla="*/ 308736002 w 7378"/>
                <a:gd name="T37" fmla="*/ 237998672 h 4220"/>
                <a:gd name="T38" fmla="*/ 307469530 w 7378"/>
                <a:gd name="T39" fmla="*/ 215271856 h 4220"/>
                <a:gd name="T40" fmla="*/ 281869253 w 7378"/>
                <a:gd name="T41" fmla="*/ 196477400 h 4220"/>
                <a:gd name="T42" fmla="*/ 288002537 w 7378"/>
                <a:gd name="T43" fmla="*/ 223202900 h 4220"/>
                <a:gd name="T44" fmla="*/ 299402586 w 7378"/>
                <a:gd name="T45" fmla="*/ 245663137 h 4220"/>
                <a:gd name="T46" fmla="*/ 326869650 w 7378"/>
                <a:gd name="T47" fmla="*/ 281253093 h 4220"/>
                <a:gd name="T48" fmla="*/ 429803941 w 7378"/>
                <a:gd name="T49" fmla="*/ 243863665 h 4220"/>
                <a:gd name="T50" fmla="*/ 427070636 w 7378"/>
                <a:gd name="T51" fmla="*/ 222136584 h 4220"/>
                <a:gd name="T52" fmla="*/ 430203893 w 7378"/>
                <a:gd name="T53" fmla="*/ 196477400 h 4220"/>
                <a:gd name="T54" fmla="*/ 405403778 w 7378"/>
                <a:gd name="T55" fmla="*/ 215138695 h 4220"/>
                <a:gd name="T56" fmla="*/ 415603713 w 7378"/>
                <a:gd name="T57" fmla="*/ 239998142 h 4220"/>
                <a:gd name="T58" fmla="*/ 429070653 w 7378"/>
                <a:gd name="T59" fmla="*/ 271056000 h 4220"/>
                <a:gd name="T60" fmla="*/ 62800450 w 7378"/>
                <a:gd name="T61" fmla="*/ 249462079 h 4220"/>
                <a:gd name="T62" fmla="*/ 66933975 w 7378"/>
                <a:gd name="T63" fmla="*/ 228734734 h 4220"/>
                <a:gd name="T64" fmla="*/ 65667245 w 7378"/>
                <a:gd name="T65" fmla="*/ 204275026 h 4220"/>
                <a:gd name="T66" fmla="*/ 91000802 w 7378"/>
                <a:gd name="T67" fmla="*/ 206274496 h 4220"/>
                <a:gd name="T68" fmla="*/ 82067338 w 7378"/>
                <a:gd name="T69" fmla="*/ 233799990 h 4220"/>
                <a:gd name="T70" fmla="*/ 69067224 w 7378"/>
                <a:gd name="T71" fmla="*/ 252994443 h 4220"/>
                <a:gd name="T72" fmla="*/ 430870566 w 7378"/>
                <a:gd name="T73" fmla="*/ 179682157 h 4220"/>
                <a:gd name="T74" fmla="*/ 393536904 w 7378"/>
                <a:gd name="T75" fmla="*/ 36856270 h 4220"/>
                <a:gd name="T76" fmla="*/ 424537177 w 7378"/>
                <a:gd name="T77" fmla="*/ 36522853 h 4220"/>
                <a:gd name="T78" fmla="*/ 416870443 w 7378"/>
                <a:gd name="T79" fmla="*/ 39055482 h 4220"/>
                <a:gd name="T80" fmla="*/ 410603669 w 7378"/>
                <a:gd name="T81" fmla="*/ 43987578 h 4220"/>
                <a:gd name="T82" fmla="*/ 406403787 w 7378"/>
                <a:gd name="T83" fmla="*/ 50652308 h 4220"/>
                <a:gd name="T84" fmla="*/ 404537001 w 7378"/>
                <a:gd name="T85" fmla="*/ 58649932 h 4220"/>
                <a:gd name="T86" fmla="*/ 405203673 w 7378"/>
                <a:gd name="T87" fmla="*/ 65781239 h 4220"/>
                <a:gd name="T88" fmla="*/ 408537036 w 7378"/>
                <a:gd name="T89" fmla="*/ 73112545 h 4220"/>
                <a:gd name="T90" fmla="*/ 413937032 w 7378"/>
                <a:gd name="T91" fmla="*/ 78777539 h 4220"/>
                <a:gd name="T92" fmla="*/ 421070583 w 7378"/>
                <a:gd name="T93" fmla="*/ 82443063 h 4220"/>
                <a:gd name="T94" fmla="*/ 428070644 w 7378"/>
                <a:gd name="T95" fmla="*/ 83509637 h 4220"/>
                <a:gd name="T96" fmla="*/ 436203946 w 7378"/>
                <a:gd name="T97" fmla="*/ 82109904 h 4220"/>
                <a:gd name="T98" fmla="*/ 443137392 w 7378"/>
                <a:gd name="T99" fmla="*/ 78110963 h 4220"/>
                <a:gd name="T100" fmla="*/ 448337283 w 7378"/>
                <a:gd name="T101" fmla="*/ 72179390 h 4220"/>
                <a:gd name="T102" fmla="*/ 451270694 w 7378"/>
                <a:gd name="T103" fmla="*/ 64648343 h 4220"/>
                <a:gd name="T104" fmla="*/ 451604030 w 7378"/>
                <a:gd name="T105" fmla="*/ 57450198 h 4220"/>
                <a:gd name="T106" fmla="*/ 449404166 w 7378"/>
                <a:gd name="T107" fmla="*/ 49652572 h 4220"/>
                <a:gd name="T108" fmla="*/ 444804074 w 7378"/>
                <a:gd name="T109" fmla="*/ 43121003 h 4220"/>
                <a:gd name="T110" fmla="*/ 438404069 w 7378"/>
                <a:gd name="T111" fmla="*/ 38588904 h 4220"/>
                <a:gd name="T112" fmla="*/ 430537230 w 7378"/>
                <a:gd name="T113" fmla="*/ 36389693 h 4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378" h="4220">
                  <a:moveTo>
                    <a:pt x="215" y="0"/>
                  </a:moveTo>
                  <a:lnTo>
                    <a:pt x="215" y="0"/>
                  </a:lnTo>
                  <a:lnTo>
                    <a:pt x="7155" y="0"/>
                  </a:lnTo>
                  <a:lnTo>
                    <a:pt x="7183" y="77"/>
                  </a:lnTo>
                  <a:lnTo>
                    <a:pt x="7210" y="156"/>
                  </a:lnTo>
                  <a:lnTo>
                    <a:pt x="7235" y="234"/>
                  </a:lnTo>
                  <a:lnTo>
                    <a:pt x="7256" y="311"/>
                  </a:lnTo>
                  <a:lnTo>
                    <a:pt x="7278" y="389"/>
                  </a:lnTo>
                  <a:lnTo>
                    <a:pt x="7296" y="466"/>
                  </a:lnTo>
                  <a:lnTo>
                    <a:pt x="7312" y="545"/>
                  </a:lnTo>
                  <a:lnTo>
                    <a:pt x="7327" y="623"/>
                  </a:lnTo>
                  <a:lnTo>
                    <a:pt x="7340" y="700"/>
                  </a:lnTo>
                  <a:lnTo>
                    <a:pt x="7350" y="778"/>
                  </a:lnTo>
                  <a:lnTo>
                    <a:pt x="7360" y="855"/>
                  </a:lnTo>
                  <a:lnTo>
                    <a:pt x="7368" y="934"/>
                  </a:lnTo>
                  <a:lnTo>
                    <a:pt x="7373" y="1012"/>
                  </a:lnTo>
                  <a:lnTo>
                    <a:pt x="7376" y="1089"/>
                  </a:lnTo>
                  <a:lnTo>
                    <a:pt x="7378" y="1167"/>
                  </a:lnTo>
                  <a:lnTo>
                    <a:pt x="7378" y="1244"/>
                  </a:lnTo>
                  <a:lnTo>
                    <a:pt x="7377" y="1323"/>
                  </a:lnTo>
                  <a:lnTo>
                    <a:pt x="7373" y="1400"/>
                  </a:lnTo>
                  <a:lnTo>
                    <a:pt x="7369" y="1478"/>
                  </a:lnTo>
                  <a:lnTo>
                    <a:pt x="7362" y="1556"/>
                  </a:lnTo>
                  <a:lnTo>
                    <a:pt x="7354" y="1633"/>
                  </a:lnTo>
                  <a:lnTo>
                    <a:pt x="7343" y="1712"/>
                  </a:lnTo>
                  <a:lnTo>
                    <a:pt x="7331" y="1789"/>
                  </a:lnTo>
                  <a:lnTo>
                    <a:pt x="7318" y="1867"/>
                  </a:lnTo>
                  <a:lnTo>
                    <a:pt x="7303" y="1944"/>
                  </a:lnTo>
                  <a:lnTo>
                    <a:pt x="7287" y="2023"/>
                  </a:lnTo>
                  <a:lnTo>
                    <a:pt x="7269" y="2101"/>
                  </a:lnTo>
                  <a:lnTo>
                    <a:pt x="7249" y="2178"/>
                  </a:lnTo>
                  <a:lnTo>
                    <a:pt x="7228" y="2256"/>
                  </a:lnTo>
                  <a:lnTo>
                    <a:pt x="7205" y="2333"/>
                  </a:lnTo>
                  <a:lnTo>
                    <a:pt x="7181" y="2412"/>
                  </a:lnTo>
                  <a:lnTo>
                    <a:pt x="7155" y="2489"/>
                  </a:lnTo>
                  <a:lnTo>
                    <a:pt x="6644" y="2489"/>
                  </a:lnTo>
                  <a:lnTo>
                    <a:pt x="6644" y="1853"/>
                  </a:lnTo>
                  <a:lnTo>
                    <a:pt x="793" y="1853"/>
                  </a:lnTo>
                  <a:lnTo>
                    <a:pt x="793" y="2489"/>
                  </a:lnTo>
                  <a:lnTo>
                    <a:pt x="215" y="2489"/>
                  </a:lnTo>
                  <a:lnTo>
                    <a:pt x="191" y="2412"/>
                  </a:lnTo>
                  <a:lnTo>
                    <a:pt x="167" y="2333"/>
                  </a:lnTo>
                  <a:lnTo>
                    <a:pt x="146" y="2256"/>
                  </a:lnTo>
                  <a:lnTo>
                    <a:pt x="125" y="2178"/>
                  </a:lnTo>
                  <a:lnTo>
                    <a:pt x="106" y="2101"/>
                  </a:lnTo>
                  <a:lnTo>
                    <a:pt x="89" y="2023"/>
                  </a:lnTo>
                  <a:lnTo>
                    <a:pt x="73" y="1944"/>
                  </a:lnTo>
                  <a:lnTo>
                    <a:pt x="58" y="1867"/>
                  </a:lnTo>
                  <a:lnTo>
                    <a:pt x="45" y="1789"/>
                  </a:lnTo>
                  <a:lnTo>
                    <a:pt x="34" y="1712"/>
                  </a:lnTo>
                  <a:lnTo>
                    <a:pt x="25" y="1633"/>
                  </a:lnTo>
                  <a:lnTo>
                    <a:pt x="16" y="1556"/>
                  </a:lnTo>
                  <a:lnTo>
                    <a:pt x="10" y="1478"/>
                  </a:lnTo>
                  <a:lnTo>
                    <a:pt x="4" y="1400"/>
                  </a:lnTo>
                  <a:lnTo>
                    <a:pt x="1" y="1323"/>
                  </a:lnTo>
                  <a:lnTo>
                    <a:pt x="0" y="1244"/>
                  </a:lnTo>
                  <a:lnTo>
                    <a:pt x="0" y="1167"/>
                  </a:lnTo>
                  <a:lnTo>
                    <a:pt x="2" y="1089"/>
                  </a:lnTo>
                  <a:lnTo>
                    <a:pt x="5" y="1012"/>
                  </a:lnTo>
                  <a:lnTo>
                    <a:pt x="11" y="934"/>
                  </a:lnTo>
                  <a:lnTo>
                    <a:pt x="18" y="855"/>
                  </a:lnTo>
                  <a:lnTo>
                    <a:pt x="27" y="778"/>
                  </a:lnTo>
                  <a:lnTo>
                    <a:pt x="37" y="700"/>
                  </a:lnTo>
                  <a:lnTo>
                    <a:pt x="49" y="623"/>
                  </a:lnTo>
                  <a:lnTo>
                    <a:pt x="64" y="545"/>
                  </a:lnTo>
                  <a:lnTo>
                    <a:pt x="80" y="466"/>
                  </a:lnTo>
                  <a:lnTo>
                    <a:pt x="97" y="389"/>
                  </a:lnTo>
                  <a:lnTo>
                    <a:pt x="118" y="311"/>
                  </a:lnTo>
                  <a:lnTo>
                    <a:pt x="139" y="234"/>
                  </a:lnTo>
                  <a:lnTo>
                    <a:pt x="163" y="156"/>
                  </a:lnTo>
                  <a:lnTo>
                    <a:pt x="189" y="77"/>
                  </a:lnTo>
                  <a:lnTo>
                    <a:pt x="215" y="0"/>
                  </a:lnTo>
                  <a:close/>
                  <a:moveTo>
                    <a:pt x="2584" y="4220"/>
                  </a:moveTo>
                  <a:lnTo>
                    <a:pt x="2584" y="3915"/>
                  </a:lnTo>
                  <a:lnTo>
                    <a:pt x="2584" y="3611"/>
                  </a:lnTo>
                  <a:lnTo>
                    <a:pt x="2811" y="3743"/>
                  </a:lnTo>
                  <a:lnTo>
                    <a:pt x="2825" y="3701"/>
                  </a:lnTo>
                  <a:lnTo>
                    <a:pt x="2836" y="3659"/>
                  </a:lnTo>
                  <a:lnTo>
                    <a:pt x="2846" y="3615"/>
                  </a:lnTo>
                  <a:lnTo>
                    <a:pt x="2855" y="3571"/>
                  </a:lnTo>
                  <a:lnTo>
                    <a:pt x="2862" y="3525"/>
                  </a:lnTo>
                  <a:lnTo>
                    <a:pt x="2869" y="3479"/>
                  </a:lnTo>
                  <a:lnTo>
                    <a:pt x="2873" y="3432"/>
                  </a:lnTo>
                  <a:lnTo>
                    <a:pt x="2876" y="3383"/>
                  </a:lnTo>
                  <a:lnTo>
                    <a:pt x="2876" y="3333"/>
                  </a:lnTo>
                  <a:lnTo>
                    <a:pt x="2876" y="3282"/>
                  </a:lnTo>
                  <a:lnTo>
                    <a:pt x="2873" y="3230"/>
                  </a:lnTo>
                  <a:lnTo>
                    <a:pt x="2869" y="3177"/>
                  </a:lnTo>
                  <a:lnTo>
                    <a:pt x="2862" y="3121"/>
                  </a:lnTo>
                  <a:lnTo>
                    <a:pt x="2854" y="3065"/>
                  </a:lnTo>
                  <a:lnTo>
                    <a:pt x="2843" y="3007"/>
                  </a:lnTo>
                  <a:lnTo>
                    <a:pt x="2830" y="2948"/>
                  </a:lnTo>
                  <a:lnTo>
                    <a:pt x="3259" y="2948"/>
                  </a:lnTo>
                  <a:lnTo>
                    <a:pt x="3247" y="3024"/>
                  </a:lnTo>
                  <a:lnTo>
                    <a:pt x="3234" y="3095"/>
                  </a:lnTo>
                  <a:lnTo>
                    <a:pt x="3219" y="3164"/>
                  </a:lnTo>
                  <a:lnTo>
                    <a:pt x="3203" y="3228"/>
                  </a:lnTo>
                  <a:lnTo>
                    <a:pt x="3186" y="3290"/>
                  </a:lnTo>
                  <a:lnTo>
                    <a:pt x="3166" y="3349"/>
                  </a:lnTo>
                  <a:lnTo>
                    <a:pt x="3145" y="3405"/>
                  </a:lnTo>
                  <a:lnTo>
                    <a:pt x="3123" y="3458"/>
                  </a:lnTo>
                  <a:lnTo>
                    <a:pt x="3100" y="3508"/>
                  </a:lnTo>
                  <a:lnTo>
                    <a:pt x="3076" y="3556"/>
                  </a:lnTo>
                  <a:lnTo>
                    <a:pt x="3050" y="3601"/>
                  </a:lnTo>
                  <a:lnTo>
                    <a:pt x="3022" y="3644"/>
                  </a:lnTo>
                  <a:lnTo>
                    <a:pt x="2994" y="3686"/>
                  </a:lnTo>
                  <a:lnTo>
                    <a:pt x="2965" y="3724"/>
                  </a:lnTo>
                  <a:lnTo>
                    <a:pt x="2935" y="3762"/>
                  </a:lnTo>
                  <a:lnTo>
                    <a:pt x="2905" y="3796"/>
                  </a:lnTo>
                  <a:lnTo>
                    <a:pt x="3110" y="3915"/>
                  </a:lnTo>
                  <a:lnTo>
                    <a:pt x="2846" y="4067"/>
                  </a:lnTo>
                  <a:lnTo>
                    <a:pt x="2584" y="4220"/>
                  </a:lnTo>
                  <a:close/>
                  <a:moveTo>
                    <a:pt x="4903" y="4220"/>
                  </a:moveTo>
                  <a:lnTo>
                    <a:pt x="4903" y="3915"/>
                  </a:lnTo>
                  <a:lnTo>
                    <a:pt x="4903" y="3611"/>
                  </a:lnTo>
                  <a:lnTo>
                    <a:pt x="4675" y="3743"/>
                  </a:lnTo>
                  <a:lnTo>
                    <a:pt x="4662" y="3701"/>
                  </a:lnTo>
                  <a:lnTo>
                    <a:pt x="4650" y="3659"/>
                  </a:lnTo>
                  <a:lnTo>
                    <a:pt x="4640" y="3615"/>
                  </a:lnTo>
                  <a:lnTo>
                    <a:pt x="4631" y="3571"/>
                  </a:lnTo>
                  <a:lnTo>
                    <a:pt x="4623" y="3525"/>
                  </a:lnTo>
                  <a:lnTo>
                    <a:pt x="4618" y="3479"/>
                  </a:lnTo>
                  <a:lnTo>
                    <a:pt x="4613" y="3432"/>
                  </a:lnTo>
                  <a:lnTo>
                    <a:pt x="4610" y="3383"/>
                  </a:lnTo>
                  <a:lnTo>
                    <a:pt x="4609" y="3333"/>
                  </a:lnTo>
                  <a:lnTo>
                    <a:pt x="4610" y="3282"/>
                  </a:lnTo>
                  <a:lnTo>
                    <a:pt x="4612" y="3230"/>
                  </a:lnTo>
                  <a:lnTo>
                    <a:pt x="4618" y="3177"/>
                  </a:lnTo>
                  <a:lnTo>
                    <a:pt x="4624" y="3121"/>
                  </a:lnTo>
                  <a:lnTo>
                    <a:pt x="4633" y="3065"/>
                  </a:lnTo>
                  <a:lnTo>
                    <a:pt x="4643" y="3007"/>
                  </a:lnTo>
                  <a:lnTo>
                    <a:pt x="4656" y="2948"/>
                  </a:lnTo>
                  <a:lnTo>
                    <a:pt x="4228" y="2948"/>
                  </a:lnTo>
                  <a:lnTo>
                    <a:pt x="4238" y="3024"/>
                  </a:lnTo>
                  <a:lnTo>
                    <a:pt x="4251" y="3095"/>
                  </a:lnTo>
                  <a:lnTo>
                    <a:pt x="4266" y="3164"/>
                  </a:lnTo>
                  <a:lnTo>
                    <a:pt x="4282" y="3228"/>
                  </a:lnTo>
                  <a:lnTo>
                    <a:pt x="4300" y="3290"/>
                  </a:lnTo>
                  <a:lnTo>
                    <a:pt x="4320" y="3349"/>
                  </a:lnTo>
                  <a:lnTo>
                    <a:pt x="4341" y="3405"/>
                  </a:lnTo>
                  <a:lnTo>
                    <a:pt x="4363" y="3458"/>
                  </a:lnTo>
                  <a:lnTo>
                    <a:pt x="4386" y="3508"/>
                  </a:lnTo>
                  <a:lnTo>
                    <a:pt x="4411" y="3556"/>
                  </a:lnTo>
                  <a:lnTo>
                    <a:pt x="4437" y="3601"/>
                  </a:lnTo>
                  <a:lnTo>
                    <a:pt x="4463" y="3644"/>
                  </a:lnTo>
                  <a:lnTo>
                    <a:pt x="4491" y="3686"/>
                  </a:lnTo>
                  <a:lnTo>
                    <a:pt x="4520" y="3724"/>
                  </a:lnTo>
                  <a:lnTo>
                    <a:pt x="4550" y="3762"/>
                  </a:lnTo>
                  <a:lnTo>
                    <a:pt x="4581" y="3796"/>
                  </a:lnTo>
                  <a:lnTo>
                    <a:pt x="4376" y="3915"/>
                  </a:lnTo>
                  <a:lnTo>
                    <a:pt x="4639" y="4067"/>
                  </a:lnTo>
                  <a:lnTo>
                    <a:pt x="4903" y="4220"/>
                  </a:lnTo>
                  <a:close/>
                  <a:moveTo>
                    <a:pt x="6700" y="4220"/>
                  </a:moveTo>
                  <a:lnTo>
                    <a:pt x="6700" y="3915"/>
                  </a:lnTo>
                  <a:lnTo>
                    <a:pt x="6700" y="3611"/>
                  </a:lnTo>
                  <a:lnTo>
                    <a:pt x="6472" y="3743"/>
                  </a:lnTo>
                  <a:lnTo>
                    <a:pt x="6459" y="3701"/>
                  </a:lnTo>
                  <a:lnTo>
                    <a:pt x="6447" y="3659"/>
                  </a:lnTo>
                  <a:lnTo>
                    <a:pt x="6437" y="3615"/>
                  </a:lnTo>
                  <a:lnTo>
                    <a:pt x="6428" y="3571"/>
                  </a:lnTo>
                  <a:lnTo>
                    <a:pt x="6420" y="3525"/>
                  </a:lnTo>
                  <a:lnTo>
                    <a:pt x="6415" y="3479"/>
                  </a:lnTo>
                  <a:lnTo>
                    <a:pt x="6411" y="3432"/>
                  </a:lnTo>
                  <a:lnTo>
                    <a:pt x="6407" y="3383"/>
                  </a:lnTo>
                  <a:lnTo>
                    <a:pt x="6406" y="3333"/>
                  </a:lnTo>
                  <a:lnTo>
                    <a:pt x="6407" y="3282"/>
                  </a:lnTo>
                  <a:lnTo>
                    <a:pt x="6410" y="3230"/>
                  </a:lnTo>
                  <a:lnTo>
                    <a:pt x="6415" y="3177"/>
                  </a:lnTo>
                  <a:lnTo>
                    <a:pt x="6421" y="3121"/>
                  </a:lnTo>
                  <a:lnTo>
                    <a:pt x="6430" y="3065"/>
                  </a:lnTo>
                  <a:lnTo>
                    <a:pt x="6441" y="3007"/>
                  </a:lnTo>
                  <a:lnTo>
                    <a:pt x="6453" y="2948"/>
                  </a:lnTo>
                  <a:lnTo>
                    <a:pt x="6025" y="2948"/>
                  </a:lnTo>
                  <a:lnTo>
                    <a:pt x="6036" y="3024"/>
                  </a:lnTo>
                  <a:lnTo>
                    <a:pt x="6049" y="3095"/>
                  </a:lnTo>
                  <a:lnTo>
                    <a:pt x="6063" y="3164"/>
                  </a:lnTo>
                  <a:lnTo>
                    <a:pt x="6081" y="3228"/>
                  </a:lnTo>
                  <a:lnTo>
                    <a:pt x="6098" y="3290"/>
                  </a:lnTo>
                  <a:lnTo>
                    <a:pt x="6117" y="3349"/>
                  </a:lnTo>
                  <a:lnTo>
                    <a:pt x="6138" y="3405"/>
                  </a:lnTo>
                  <a:lnTo>
                    <a:pt x="6160" y="3458"/>
                  </a:lnTo>
                  <a:lnTo>
                    <a:pt x="6183" y="3508"/>
                  </a:lnTo>
                  <a:lnTo>
                    <a:pt x="6208" y="3556"/>
                  </a:lnTo>
                  <a:lnTo>
                    <a:pt x="6234" y="3601"/>
                  </a:lnTo>
                  <a:lnTo>
                    <a:pt x="6261" y="3644"/>
                  </a:lnTo>
                  <a:lnTo>
                    <a:pt x="6290" y="3686"/>
                  </a:lnTo>
                  <a:lnTo>
                    <a:pt x="6318" y="3724"/>
                  </a:lnTo>
                  <a:lnTo>
                    <a:pt x="6347" y="3762"/>
                  </a:lnTo>
                  <a:lnTo>
                    <a:pt x="6378" y="3796"/>
                  </a:lnTo>
                  <a:lnTo>
                    <a:pt x="6173" y="3915"/>
                  </a:lnTo>
                  <a:lnTo>
                    <a:pt x="6436" y="4067"/>
                  </a:lnTo>
                  <a:lnTo>
                    <a:pt x="6700" y="4220"/>
                  </a:lnTo>
                  <a:close/>
                  <a:moveTo>
                    <a:pt x="714" y="4220"/>
                  </a:moveTo>
                  <a:lnTo>
                    <a:pt x="714" y="3915"/>
                  </a:lnTo>
                  <a:lnTo>
                    <a:pt x="714" y="3611"/>
                  </a:lnTo>
                  <a:lnTo>
                    <a:pt x="942" y="3743"/>
                  </a:lnTo>
                  <a:lnTo>
                    <a:pt x="955" y="3701"/>
                  </a:lnTo>
                  <a:lnTo>
                    <a:pt x="967" y="3658"/>
                  </a:lnTo>
                  <a:lnTo>
                    <a:pt x="977" y="3615"/>
                  </a:lnTo>
                  <a:lnTo>
                    <a:pt x="986" y="3570"/>
                  </a:lnTo>
                  <a:lnTo>
                    <a:pt x="993" y="3525"/>
                  </a:lnTo>
                  <a:lnTo>
                    <a:pt x="1000" y="3479"/>
                  </a:lnTo>
                  <a:lnTo>
                    <a:pt x="1004" y="3432"/>
                  </a:lnTo>
                  <a:lnTo>
                    <a:pt x="1006" y="3383"/>
                  </a:lnTo>
                  <a:lnTo>
                    <a:pt x="1007" y="3333"/>
                  </a:lnTo>
                  <a:lnTo>
                    <a:pt x="1007" y="3282"/>
                  </a:lnTo>
                  <a:lnTo>
                    <a:pt x="1004" y="3230"/>
                  </a:lnTo>
                  <a:lnTo>
                    <a:pt x="1000" y="3177"/>
                  </a:lnTo>
                  <a:lnTo>
                    <a:pt x="993" y="3121"/>
                  </a:lnTo>
                  <a:lnTo>
                    <a:pt x="985" y="3065"/>
                  </a:lnTo>
                  <a:lnTo>
                    <a:pt x="974" y="3007"/>
                  </a:lnTo>
                  <a:lnTo>
                    <a:pt x="961" y="2948"/>
                  </a:lnTo>
                  <a:lnTo>
                    <a:pt x="1390" y="2948"/>
                  </a:lnTo>
                  <a:lnTo>
                    <a:pt x="1378" y="3024"/>
                  </a:lnTo>
                  <a:lnTo>
                    <a:pt x="1365" y="3095"/>
                  </a:lnTo>
                  <a:lnTo>
                    <a:pt x="1350" y="3164"/>
                  </a:lnTo>
                  <a:lnTo>
                    <a:pt x="1334" y="3228"/>
                  </a:lnTo>
                  <a:lnTo>
                    <a:pt x="1317" y="3290"/>
                  </a:lnTo>
                  <a:lnTo>
                    <a:pt x="1297" y="3349"/>
                  </a:lnTo>
                  <a:lnTo>
                    <a:pt x="1276" y="3405"/>
                  </a:lnTo>
                  <a:lnTo>
                    <a:pt x="1254" y="3458"/>
                  </a:lnTo>
                  <a:lnTo>
                    <a:pt x="1231" y="3508"/>
                  </a:lnTo>
                  <a:lnTo>
                    <a:pt x="1207" y="3556"/>
                  </a:lnTo>
                  <a:lnTo>
                    <a:pt x="1180" y="3601"/>
                  </a:lnTo>
                  <a:lnTo>
                    <a:pt x="1153" y="3644"/>
                  </a:lnTo>
                  <a:lnTo>
                    <a:pt x="1125" y="3686"/>
                  </a:lnTo>
                  <a:lnTo>
                    <a:pt x="1096" y="3724"/>
                  </a:lnTo>
                  <a:lnTo>
                    <a:pt x="1066" y="3762"/>
                  </a:lnTo>
                  <a:lnTo>
                    <a:pt x="1036" y="3796"/>
                  </a:lnTo>
                  <a:lnTo>
                    <a:pt x="1241" y="3915"/>
                  </a:lnTo>
                  <a:lnTo>
                    <a:pt x="977" y="4067"/>
                  </a:lnTo>
                  <a:lnTo>
                    <a:pt x="714" y="4220"/>
                  </a:lnTo>
                  <a:close/>
                  <a:moveTo>
                    <a:pt x="974" y="2267"/>
                  </a:moveTo>
                  <a:lnTo>
                    <a:pt x="974" y="2696"/>
                  </a:lnTo>
                  <a:lnTo>
                    <a:pt x="6463" y="2696"/>
                  </a:lnTo>
                  <a:lnTo>
                    <a:pt x="6463" y="2267"/>
                  </a:lnTo>
                  <a:lnTo>
                    <a:pt x="974" y="2267"/>
                  </a:lnTo>
                  <a:close/>
                  <a:moveTo>
                    <a:pt x="800" y="553"/>
                  </a:moveTo>
                  <a:lnTo>
                    <a:pt x="800" y="1269"/>
                  </a:lnTo>
                  <a:lnTo>
                    <a:pt x="5903" y="1269"/>
                  </a:lnTo>
                  <a:lnTo>
                    <a:pt x="5903" y="553"/>
                  </a:lnTo>
                  <a:lnTo>
                    <a:pt x="800" y="553"/>
                  </a:lnTo>
                  <a:close/>
                  <a:moveTo>
                    <a:pt x="6421" y="545"/>
                  </a:moveTo>
                  <a:lnTo>
                    <a:pt x="6421" y="545"/>
                  </a:lnTo>
                  <a:lnTo>
                    <a:pt x="6403" y="545"/>
                  </a:lnTo>
                  <a:lnTo>
                    <a:pt x="6385" y="546"/>
                  </a:lnTo>
                  <a:lnTo>
                    <a:pt x="6368" y="548"/>
                  </a:lnTo>
                  <a:lnTo>
                    <a:pt x="6351" y="551"/>
                  </a:lnTo>
                  <a:lnTo>
                    <a:pt x="6333" y="555"/>
                  </a:lnTo>
                  <a:lnTo>
                    <a:pt x="6316" y="560"/>
                  </a:lnTo>
                  <a:lnTo>
                    <a:pt x="6300" y="566"/>
                  </a:lnTo>
                  <a:lnTo>
                    <a:pt x="6284" y="572"/>
                  </a:lnTo>
                  <a:lnTo>
                    <a:pt x="6268" y="579"/>
                  </a:lnTo>
                  <a:lnTo>
                    <a:pt x="6253" y="586"/>
                  </a:lnTo>
                  <a:lnTo>
                    <a:pt x="6238" y="595"/>
                  </a:lnTo>
                  <a:lnTo>
                    <a:pt x="6223" y="605"/>
                  </a:lnTo>
                  <a:lnTo>
                    <a:pt x="6209" y="614"/>
                  </a:lnTo>
                  <a:lnTo>
                    <a:pt x="6196" y="625"/>
                  </a:lnTo>
                  <a:lnTo>
                    <a:pt x="6183" y="636"/>
                  </a:lnTo>
                  <a:lnTo>
                    <a:pt x="6171" y="647"/>
                  </a:lnTo>
                  <a:lnTo>
                    <a:pt x="6159" y="660"/>
                  </a:lnTo>
                  <a:lnTo>
                    <a:pt x="6148" y="673"/>
                  </a:lnTo>
                  <a:lnTo>
                    <a:pt x="6137" y="686"/>
                  </a:lnTo>
                  <a:lnTo>
                    <a:pt x="6128" y="700"/>
                  </a:lnTo>
                  <a:lnTo>
                    <a:pt x="6118" y="715"/>
                  </a:lnTo>
                  <a:lnTo>
                    <a:pt x="6109" y="730"/>
                  </a:lnTo>
                  <a:lnTo>
                    <a:pt x="6102" y="745"/>
                  </a:lnTo>
                  <a:lnTo>
                    <a:pt x="6096" y="760"/>
                  </a:lnTo>
                  <a:lnTo>
                    <a:pt x="6089" y="776"/>
                  </a:lnTo>
                  <a:lnTo>
                    <a:pt x="6083" y="793"/>
                  </a:lnTo>
                  <a:lnTo>
                    <a:pt x="6078" y="810"/>
                  </a:lnTo>
                  <a:lnTo>
                    <a:pt x="6074" y="828"/>
                  </a:lnTo>
                  <a:lnTo>
                    <a:pt x="6071" y="845"/>
                  </a:lnTo>
                  <a:lnTo>
                    <a:pt x="6069" y="862"/>
                  </a:lnTo>
                  <a:lnTo>
                    <a:pt x="6068" y="880"/>
                  </a:lnTo>
                  <a:lnTo>
                    <a:pt x="6068" y="898"/>
                  </a:lnTo>
                  <a:lnTo>
                    <a:pt x="6068" y="916"/>
                  </a:lnTo>
                  <a:lnTo>
                    <a:pt x="6069" y="935"/>
                  </a:lnTo>
                  <a:lnTo>
                    <a:pt x="6071" y="953"/>
                  </a:lnTo>
                  <a:lnTo>
                    <a:pt x="6074" y="970"/>
                  </a:lnTo>
                  <a:lnTo>
                    <a:pt x="6078" y="987"/>
                  </a:lnTo>
                  <a:lnTo>
                    <a:pt x="6083" y="1003"/>
                  </a:lnTo>
                  <a:lnTo>
                    <a:pt x="6089" y="1020"/>
                  </a:lnTo>
                  <a:lnTo>
                    <a:pt x="6096" y="1037"/>
                  </a:lnTo>
                  <a:lnTo>
                    <a:pt x="6102" y="1053"/>
                  </a:lnTo>
                  <a:lnTo>
                    <a:pt x="6109" y="1068"/>
                  </a:lnTo>
                  <a:lnTo>
                    <a:pt x="6118" y="1083"/>
                  </a:lnTo>
                  <a:lnTo>
                    <a:pt x="6128" y="1097"/>
                  </a:lnTo>
                  <a:lnTo>
                    <a:pt x="6137" y="1110"/>
                  </a:lnTo>
                  <a:lnTo>
                    <a:pt x="6148" y="1123"/>
                  </a:lnTo>
                  <a:lnTo>
                    <a:pt x="6159" y="1136"/>
                  </a:lnTo>
                  <a:lnTo>
                    <a:pt x="6171" y="1149"/>
                  </a:lnTo>
                  <a:lnTo>
                    <a:pt x="6183" y="1161"/>
                  </a:lnTo>
                  <a:lnTo>
                    <a:pt x="6196" y="1172"/>
                  </a:lnTo>
                  <a:lnTo>
                    <a:pt x="6209" y="1182"/>
                  </a:lnTo>
                  <a:lnTo>
                    <a:pt x="6223" y="1192"/>
                  </a:lnTo>
                  <a:lnTo>
                    <a:pt x="6238" y="1202"/>
                  </a:lnTo>
                  <a:lnTo>
                    <a:pt x="6253" y="1210"/>
                  </a:lnTo>
                  <a:lnTo>
                    <a:pt x="6268" y="1218"/>
                  </a:lnTo>
                  <a:lnTo>
                    <a:pt x="6284" y="1225"/>
                  </a:lnTo>
                  <a:lnTo>
                    <a:pt x="6300" y="1232"/>
                  </a:lnTo>
                  <a:lnTo>
                    <a:pt x="6316" y="1237"/>
                  </a:lnTo>
                  <a:lnTo>
                    <a:pt x="6333" y="1241"/>
                  </a:lnTo>
                  <a:lnTo>
                    <a:pt x="6351" y="1246"/>
                  </a:lnTo>
                  <a:lnTo>
                    <a:pt x="6368" y="1249"/>
                  </a:lnTo>
                  <a:lnTo>
                    <a:pt x="6385" y="1251"/>
                  </a:lnTo>
                  <a:lnTo>
                    <a:pt x="6403" y="1252"/>
                  </a:lnTo>
                  <a:lnTo>
                    <a:pt x="6421" y="1253"/>
                  </a:lnTo>
                  <a:lnTo>
                    <a:pt x="6440" y="1252"/>
                  </a:lnTo>
                  <a:lnTo>
                    <a:pt x="6458" y="1251"/>
                  </a:lnTo>
                  <a:lnTo>
                    <a:pt x="6476" y="1249"/>
                  </a:lnTo>
                  <a:lnTo>
                    <a:pt x="6493" y="1246"/>
                  </a:lnTo>
                  <a:lnTo>
                    <a:pt x="6510" y="1241"/>
                  </a:lnTo>
                  <a:lnTo>
                    <a:pt x="6527" y="1237"/>
                  </a:lnTo>
                  <a:lnTo>
                    <a:pt x="6543" y="1232"/>
                  </a:lnTo>
                  <a:lnTo>
                    <a:pt x="6560" y="1225"/>
                  </a:lnTo>
                  <a:lnTo>
                    <a:pt x="6576" y="1218"/>
                  </a:lnTo>
                  <a:lnTo>
                    <a:pt x="6591" y="1210"/>
                  </a:lnTo>
                  <a:lnTo>
                    <a:pt x="6606" y="1202"/>
                  </a:lnTo>
                  <a:lnTo>
                    <a:pt x="6620" y="1192"/>
                  </a:lnTo>
                  <a:lnTo>
                    <a:pt x="6634" y="1182"/>
                  </a:lnTo>
                  <a:lnTo>
                    <a:pt x="6647" y="1172"/>
                  </a:lnTo>
                  <a:lnTo>
                    <a:pt x="6660" y="1161"/>
                  </a:lnTo>
                  <a:lnTo>
                    <a:pt x="6672" y="1149"/>
                  </a:lnTo>
                  <a:lnTo>
                    <a:pt x="6684" y="1136"/>
                  </a:lnTo>
                  <a:lnTo>
                    <a:pt x="6696" y="1123"/>
                  </a:lnTo>
                  <a:lnTo>
                    <a:pt x="6705" y="1110"/>
                  </a:lnTo>
                  <a:lnTo>
                    <a:pt x="6716" y="1097"/>
                  </a:lnTo>
                  <a:lnTo>
                    <a:pt x="6725" y="1083"/>
                  </a:lnTo>
                  <a:lnTo>
                    <a:pt x="6733" y="1068"/>
                  </a:lnTo>
                  <a:lnTo>
                    <a:pt x="6741" y="1053"/>
                  </a:lnTo>
                  <a:lnTo>
                    <a:pt x="6748" y="1037"/>
                  </a:lnTo>
                  <a:lnTo>
                    <a:pt x="6755" y="1020"/>
                  </a:lnTo>
                  <a:lnTo>
                    <a:pt x="6760" y="1003"/>
                  </a:lnTo>
                  <a:lnTo>
                    <a:pt x="6765" y="987"/>
                  </a:lnTo>
                  <a:lnTo>
                    <a:pt x="6769" y="970"/>
                  </a:lnTo>
                  <a:lnTo>
                    <a:pt x="6772" y="953"/>
                  </a:lnTo>
                  <a:lnTo>
                    <a:pt x="6774" y="935"/>
                  </a:lnTo>
                  <a:lnTo>
                    <a:pt x="6776" y="916"/>
                  </a:lnTo>
                  <a:lnTo>
                    <a:pt x="6776" y="898"/>
                  </a:lnTo>
                  <a:lnTo>
                    <a:pt x="6776" y="880"/>
                  </a:lnTo>
                  <a:lnTo>
                    <a:pt x="6774" y="862"/>
                  </a:lnTo>
                  <a:lnTo>
                    <a:pt x="6772" y="845"/>
                  </a:lnTo>
                  <a:lnTo>
                    <a:pt x="6769" y="828"/>
                  </a:lnTo>
                  <a:lnTo>
                    <a:pt x="6765" y="810"/>
                  </a:lnTo>
                  <a:lnTo>
                    <a:pt x="6760" y="793"/>
                  </a:lnTo>
                  <a:lnTo>
                    <a:pt x="6755" y="776"/>
                  </a:lnTo>
                  <a:lnTo>
                    <a:pt x="6748" y="760"/>
                  </a:lnTo>
                  <a:lnTo>
                    <a:pt x="6741" y="745"/>
                  </a:lnTo>
                  <a:lnTo>
                    <a:pt x="6733" y="730"/>
                  </a:lnTo>
                  <a:lnTo>
                    <a:pt x="6725" y="715"/>
                  </a:lnTo>
                  <a:lnTo>
                    <a:pt x="6716" y="700"/>
                  </a:lnTo>
                  <a:lnTo>
                    <a:pt x="6705" y="686"/>
                  </a:lnTo>
                  <a:lnTo>
                    <a:pt x="6696" y="673"/>
                  </a:lnTo>
                  <a:lnTo>
                    <a:pt x="6684" y="660"/>
                  </a:lnTo>
                  <a:lnTo>
                    <a:pt x="6672" y="647"/>
                  </a:lnTo>
                  <a:lnTo>
                    <a:pt x="6660" y="636"/>
                  </a:lnTo>
                  <a:lnTo>
                    <a:pt x="6647" y="625"/>
                  </a:lnTo>
                  <a:lnTo>
                    <a:pt x="6634" y="614"/>
                  </a:lnTo>
                  <a:lnTo>
                    <a:pt x="6620" y="605"/>
                  </a:lnTo>
                  <a:lnTo>
                    <a:pt x="6606" y="595"/>
                  </a:lnTo>
                  <a:lnTo>
                    <a:pt x="6591" y="586"/>
                  </a:lnTo>
                  <a:lnTo>
                    <a:pt x="6576" y="579"/>
                  </a:lnTo>
                  <a:lnTo>
                    <a:pt x="6560" y="572"/>
                  </a:lnTo>
                  <a:lnTo>
                    <a:pt x="6543" y="566"/>
                  </a:lnTo>
                  <a:lnTo>
                    <a:pt x="6527" y="560"/>
                  </a:lnTo>
                  <a:lnTo>
                    <a:pt x="6510" y="555"/>
                  </a:lnTo>
                  <a:lnTo>
                    <a:pt x="6493" y="551"/>
                  </a:lnTo>
                  <a:lnTo>
                    <a:pt x="6476" y="548"/>
                  </a:lnTo>
                  <a:lnTo>
                    <a:pt x="6458" y="546"/>
                  </a:lnTo>
                  <a:lnTo>
                    <a:pt x="6440" y="545"/>
                  </a:lnTo>
                  <a:lnTo>
                    <a:pt x="6421" y="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锁">
              <a:extLst>
                <a:ext uri="{FF2B5EF4-FFF2-40B4-BE49-F238E27FC236}">
                  <a16:creationId xmlns:a16="http://schemas.microsoft.com/office/drawing/2014/main" id="{263FD6D7-E91D-420B-8B1C-EA5A3FCA4B20}"/>
                </a:ext>
              </a:extLst>
            </p:cNvPr>
            <p:cNvSpPr/>
            <p:nvPr/>
          </p:nvSpPr>
          <p:spPr bwMode="auto">
            <a:xfrm>
              <a:off x="4968858" y="1669231"/>
              <a:ext cx="396378" cy="396378"/>
            </a:xfrm>
            <a:custGeom>
              <a:avLst/>
              <a:gdLst>
                <a:gd name="T0" fmla="*/ 602519 w 1341438"/>
                <a:gd name="T1" fmla="*/ 1058498 h 2044700"/>
                <a:gd name="T2" fmla="*/ 556115 w 1341438"/>
                <a:gd name="T3" fmla="*/ 1085860 h 2044700"/>
                <a:gd name="T4" fmla="*/ 524027 w 1341438"/>
                <a:gd name="T5" fmla="*/ 1128259 h 2044700"/>
                <a:gd name="T6" fmla="*/ 510204 w 1341438"/>
                <a:gd name="T7" fmla="*/ 1180765 h 2044700"/>
                <a:gd name="T8" fmla="*/ 514894 w 1341438"/>
                <a:gd name="T9" fmla="*/ 1223903 h 2044700"/>
                <a:gd name="T10" fmla="*/ 531432 w 1341438"/>
                <a:gd name="T11" fmla="*/ 1260880 h 2044700"/>
                <a:gd name="T12" fmla="*/ 557843 w 1341438"/>
                <a:gd name="T13" fmla="*/ 1290953 h 2044700"/>
                <a:gd name="T14" fmla="*/ 591906 w 1341438"/>
                <a:gd name="T15" fmla="*/ 1312892 h 2044700"/>
                <a:gd name="T16" fmla="*/ 605976 w 1341438"/>
                <a:gd name="T17" fmla="*/ 1586515 h 2044700"/>
                <a:gd name="T18" fmla="*/ 639791 w 1341438"/>
                <a:gd name="T19" fmla="*/ 1608947 h 2044700"/>
                <a:gd name="T20" fmla="*/ 680766 w 1341438"/>
                <a:gd name="T21" fmla="*/ 1600811 h 2044700"/>
                <a:gd name="T22" fmla="*/ 703475 w 1341438"/>
                <a:gd name="T23" fmla="*/ 1567534 h 2044700"/>
                <a:gd name="T24" fmla="*/ 727417 w 1341438"/>
                <a:gd name="T25" fmla="*/ 1303278 h 2044700"/>
                <a:gd name="T26" fmla="*/ 758271 w 1341438"/>
                <a:gd name="T27" fmla="*/ 1276902 h 2044700"/>
                <a:gd name="T28" fmla="*/ 779993 w 1341438"/>
                <a:gd name="T29" fmla="*/ 1243378 h 2044700"/>
                <a:gd name="T30" fmla="*/ 791100 w 1341438"/>
                <a:gd name="T31" fmla="*/ 1203690 h 2044700"/>
                <a:gd name="T32" fmla="*/ 787397 w 1341438"/>
                <a:gd name="T33" fmla="*/ 1153649 h 2044700"/>
                <a:gd name="T34" fmla="*/ 763948 w 1341438"/>
                <a:gd name="T35" fmla="*/ 1105580 h 2044700"/>
                <a:gd name="T36" fmla="*/ 724208 w 1341438"/>
                <a:gd name="T37" fmla="*/ 1070083 h 2044700"/>
                <a:gd name="T38" fmla="*/ 672621 w 1341438"/>
                <a:gd name="T39" fmla="*/ 1051842 h 2044700"/>
                <a:gd name="T40" fmla="*/ 1250210 w 1341438"/>
                <a:gd name="T41" fmla="*/ 1403360 h 2044700"/>
                <a:gd name="T42" fmla="*/ 1233672 w 1341438"/>
                <a:gd name="T43" fmla="*/ 1508125 h 2044700"/>
                <a:gd name="T44" fmla="*/ 1197387 w 1341438"/>
                <a:gd name="T45" fmla="*/ 1605249 h 2044700"/>
                <a:gd name="T46" fmla="*/ 1143331 w 1341438"/>
                <a:gd name="T47" fmla="*/ 1692266 h 2044700"/>
                <a:gd name="T48" fmla="*/ 1073230 w 1341438"/>
                <a:gd name="T49" fmla="*/ 1767450 h 2044700"/>
                <a:gd name="T50" fmla="*/ 989800 w 1341438"/>
                <a:gd name="T51" fmla="*/ 1828583 h 2044700"/>
                <a:gd name="T52" fmla="*/ 895017 w 1341438"/>
                <a:gd name="T53" fmla="*/ 1872708 h 2044700"/>
                <a:gd name="T54" fmla="*/ 791347 w 1341438"/>
                <a:gd name="T55" fmla="*/ 1898838 h 2044700"/>
                <a:gd name="T56" fmla="*/ 527977 w 1341438"/>
                <a:gd name="T57" fmla="*/ 1904754 h 2044700"/>
                <a:gd name="T58" fmla="*/ 419617 w 1341438"/>
                <a:gd name="T59" fmla="*/ 1891442 h 2044700"/>
                <a:gd name="T60" fmla="*/ 318909 w 1341438"/>
                <a:gd name="T61" fmla="*/ 1858164 h 2044700"/>
                <a:gd name="T62" fmla="*/ 228074 w 1341438"/>
                <a:gd name="T63" fmla="*/ 1807384 h 2044700"/>
                <a:gd name="T64" fmla="*/ 149581 w 1341438"/>
                <a:gd name="T65" fmla="*/ 1740827 h 2044700"/>
                <a:gd name="T66" fmla="*/ 85404 w 1341438"/>
                <a:gd name="T67" fmla="*/ 1660959 h 2044700"/>
                <a:gd name="T68" fmla="*/ 37765 w 1341438"/>
                <a:gd name="T69" fmla="*/ 1569752 h 2044700"/>
                <a:gd name="T70" fmla="*/ 8639 w 1341438"/>
                <a:gd name="T71" fmla="*/ 1469423 h 2044700"/>
                <a:gd name="T72" fmla="*/ 0 w 1341438"/>
                <a:gd name="T73" fmla="*/ 822345 h 2044700"/>
                <a:gd name="T74" fmla="*/ 768654 w 1341438"/>
                <a:gd name="T75" fmla="*/ 2712 h 2044700"/>
                <a:gd name="T76" fmla="*/ 837779 w 1341438"/>
                <a:gd name="T77" fmla="*/ 18248 h 2044700"/>
                <a:gd name="T78" fmla="*/ 900978 w 1341438"/>
                <a:gd name="T79" fmla="*/ 46359 h 2044700"/>
                <a:gd name="T80" fmla="*/ 957019 w 1341438"/>
                <a:gd name="T81" fmla="*/ 85073 h 2044700"/>
                <a:gd name="T82" fmla="*/ 1004665 w 1341438"/>
                <a:gd name="T83" fmla="*/ 133652 h 2044700"/>
                <a:gd name="T84" fmla="*/ 1041449 w 1341438"/>
                <a:gd name="T85" fmla="*/ 190368 h 2044700"/>
                <a:gd name="T86" fmla="*/ 1067124 w 1341438"/>
                <a:gd name="T87" fmla="*/ 253495 h 2044700"/>
                <a:gd name="T88" fmla="*/ 1079714 w 1341438"/>
                <a:gd name="T89" fmla="*/ 322294 h 2044700"/>
                <a:gd name="T90" fmla="*/ 877032 w 1341438"/>
                <a:gd name="T91" fmla="*/ 333637 h 2044700"/>
                <a:gd name="T92" fmla="*/ 859010 w 1341438"/>
                <a:gd name="T93" fmla="*/ 277168 h 2044700"/>
                <a:gd name="T94" fmla="*/ 821485 w 1341438"/>
                <a:gd name="T95" fmla="*/ 232781 h 2044700"/>
                <a:gd name="T96" fmla="*/ 769148 w 1341438"/>
                <a:gd name="T97" fmla="*/ 204671 h 2044700"/>
                <a:gd name="T98" fmla="*/ 543506 w 1341438"/>
                <a:gd name="T99" fmla="*/ 198012 h 2044700"/>
                <a:gd name="T100" fmla="*/ 484257 w 1341438"/>
                <a:gd name="T101" fmla="*/ 213055 h 2044700"/>
                <a:gd name="T102" fmla="*/ 437104 w 1341438"/>
                <a:gd name="T103" fmla="*/ 247577 h 2044700"/>
                <a:gd name="T104" fmla="*/ 406245 w 1341438"/>
                <a:gd name="T105" fmla="*/ 297389 h 2044700"/>
                <a:gd name="T106" fmla="*/ 396864 w 1341438"/>
                <a:gd name="T107" fmla="*/ 518088 h 2044700"/>
                <a:gd name="T108" fmla="*/ 198131 w 1341438"/>
                <a:gd name="T109" fmla="*/ 295909 h 2044700"/>
                <a:gd name="T110" fmla="*/ 215412 w 1341438"/>
                <a:gd name="T111" fmla="*/ 229083 h 2044700"/>
                <a:gd name="T112" fmla="*/ 245530 w 1341438"/>
                <a:gd name="T113" fmla="*/ 168175 h 2044700"/>
                <a:gd name="T114" fmla="*/ 286758 w 1341438"/>
                <a:gd name="T115" fmla="*/ 114418 h 2044700"/>
                <a:gd name="T116" fmla="*/ 337367 w 1341438"/>
                <a:gd name="T117" fmla="*/ 69292 h 2044700"/>
                <a:gd name="T118" fmla="*/ 396369 w 1341438"/>
                <a:gd name="T119" fmla="*/ 34522 h 2044700"/>
                <a:gd name="T120" fmla="*/ 462038 w 1341438"/>
                <a:gd name="T121" fmla="*/ 11096 h 2044700"/>
                <a:gd name="T122" fmla="*/ 532891 w 1341438"/>
                <a:gd name="T123" fmla="*/ 493 h 20447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41438" h="2044700">
                  <a:moveTo>
                    <a:pt x="697982" y="1127125"/>
                  </a:moveTo>
                  <a:lnTo>
                    <a:pt x="690306" y="1127390"/>
                  </a:lnTo>
                  <a:lnTo>
                    <a:pt x="682365" y="1128184"/>
                  </a:lnTo>
                  <a:lnTo>
                    <a:pt x="674954" y="1128977"/>
                  </a:lnTo>
                  <a:lnTo>
                    <a:pt x="667543" y="1130036"/>
                  </a:lnTo>
                  <a:lnTo>
                    <a:pt x="660132" y="1131888"/>
                  </a:lnTo>
                  <a:lnTo>
                    <a:pt x="652985" y="1133740"/>
                  </a:lnTo>
                  <a:lnTo>
                    <a:pt x="646103" y="1136121"/>
                  </a:lnTo>
                  <a:lnTo>
                    <a:pt x="639221" y="1138767"/>
                  </a:lnTo>
                  <a:lnTo>
                    <a:pt x="632339" y="1141677"/>
                  </a:lnTo>
                  <a:lnTo>
                    <a:pt x="625987" y="1145117"/>
                  </a:lnTo>
                  <a:lnTo>
                    <a:pt x="619634" y="1148556"/>
                  </a:lnTo>
                  <a:lnTo>
                    <a:pt x="613282" y="1152525"/>
                  </a:lnTo>
                  <a:lnTo>
                    <a:pt x="607459" y="1156494"/>
                  </a:lnTo>
                  <a:lnTo>
                    <a:pt x="601900" y="1160992"/>
                  </a:lnTo>
                  <a:lnTo>
                    <a:pt x="596342" y="1165490"/>
                  </a:lnTo>
                  <a:lnTo>
                    <a:pt x="591048" y="1170517"/>
                  </a:lnTo>
                  <a:lnTo>
                    <a:pt x="586019" y="1175544"/>
                  </a:lnTo>
                  <a:lnTo>
                    <a:pt x="581255" y="1181100"/>
                  </a:lnTo>
                  <a:lnTo>
                    <a:pt x="576755" y="1186656"/>
                  </a:lnTo>
                  <a:lnTo>
                    <a:pt x="572520" y="1192213"/>
                  </a:lnTo>
                  <a:lnTo>
                    <a:pt x="568814" y="1198298"/>
                  </a:lnTo>
                  <a:lnTo>
                    <a:pt x="565109" y="1204648"/>
                  </a:lnTo>
                  <a:lnTo>
                    <a:pt x="561933" y="1210998"/>
                  </a:lnTo>
                  <a:lnTo>
                    <a:pt x="558756" y="1217613"/>
                  </a:lnTo>
                  <a:lnTo>
                    <a:pt x="555845" y="1224227"/>
                  </a:lnTo>
                  <a:lnTo>
                    <a:pt x="553463" y="1231106"/>
                  </a:lnTo>
                  <a:lnTo>
                    <a:pt x="551610" y="1238250"/>
                  </a:lnTo>
                  <a:lnTo>
                    <a:pt x="550022" y="1245394"/>
                  </a:lnTo>
                  <a:lnTo>
                    <a:pt x="548433" y="1252538"/>
                  </a:lnTo>
                  <a:lnTo>
                    <a:pt x="547639" y="1259946"/>
                  </a:lnTo>
                  <a:lnTo>
                    <a:pt x="547110" y="1267354"/>
                  </a:lnTo>
                  <a:lnTo>
                    <a:pt x="547110" y="1275027"/>
                  </a:lnTo>
                  <a:lnTo>
                    <a:pt x="547110" y="1280584"/>
                  </a:lnTo>
                  <a:lnTo>
                    <a:pt x="547375" y="1286404"/>
                  </a:lnTo>
                  <a:lnTo>
                    <a:pt x="547904" y="1291961"/>
                  </a:lnTo>
                  <a:lnTo>
                    <a:pt x="548433" y="1297517"/>
                  </a:lnTo>
                  <a:lnTo>
                    <a:pt x="549757" y="1303073"/>
                  </a:lnTo>
                  <a:lnTo>
                    <a:pt x="550816" y="1308365"/>
                  </a:lnTo>
                  <a:lnTo>
                    <a:pt x="552139" y="1313656"/>
                  </a:lnTo>
                  <a:lnTo>
                    <a:pt x="553992" y="1318948"/>
                  </a:lnTo>
                  <a:lnTo>
                    <a:pt x="555315" y="1324240"/>
                  </a:lnTo>
                  <a:lnTo>
                    <a:pt x="557433" y="1329267"/>
                  </a:lnTo>
                  <a:lnTo>
                    <a:pt x="559550" y="1334294"/>
                  </a:lnTo>
                  <a:lnTo>
                    <a:pt x="561933" y="1339321"/>
                  </a:lnTo>
                  <a:lnTo>
                    <a:pt x="564315" y="1344084"/>
                  </a:lnTo>
                  <a:lnTo>
                    <a:pt x="566962" y="1348581"/>
                  </a:lnTo>
                  <a:lnTo>
                    <a:pt x="569873" y="1353344"/>
                  </a:lnTo>
                  <a:lnTo>
                    <a:pt x="572785" y="1357842"/>
                  </a:lnTo>
                  <a:lnTo>
                    <a:pt x="576226" y="1362075"/>
                  </a:lnTo>
                  <a:lnTo>
                    <a:pt x="579402" y="1366309"/>
                  </a:lnTo>
                  <a:lnTo>
                    <a:pt x="582843" y="1370542"/>
                  </a:lnTo>
                  <a:lnTo>
                    <a:pt x="586548" y="1374511"/>
                  </a:lnTo>
                  <a:lnTo>
                    <a:pt x="590254" y="1378215"/>
                  </a:lnTo>
                  <a:lnTo>
                    <a:pt x="593960" y="1382184"/>
                  </a:lnTo>
                  <a:lnTo>
                    <a:pt x="598195" y="1385623"/>
                  </a:lnTo>
                  <a:lnTo>
                    <a:pt x="602430" y="1389327"/>
                  </a:lnTo>
                  <a:lnTo>
                    <a:pt x="606665" y="1392502"/>
                  </a:lnTo>
                  <a:lnTo>
                    <a:pt x="610900" y="1395413"/>
                  </a:lnTo>
                  <a:lnTo>
                    <a:pt x="615399" y="1398852"/>
                  </a:lnTo>
                  <a:lnTo>
                    <a:pt x="620164" y="1401498"/>
                  </a:lnTo>
                  <a:lnTo>
                    <a:pt x="624928" y="1404144"/>
                  </a:lnTo>
                  <a:lnTo>
                    <a:pt x="629693" y="1406790"/>
                  </a:lnTo>
                  <a:lnTo>
                    <a:pt x="634722" y="1409171"/>
                  </a:lnTo>
                  <a:lnTo>
                    <a:pt x="640015" y="1411288"/>
                  </a:lnTo>
                  <a:lnTo>
                    <a:pt x="640015" y="1671373"/>
                  </a:lnTo>
                  <a:lnTo>
                    <a:pt x="640280" y="1677194"/>
                  </a:lnTo>
                  <a:lnTo>
                    <a:pt x="641074" y="1682486"/>
                  </a:lnTo>
                  <a:lnTo>
                    <a:pt x="642662" y="1688306"/>
                  </a:lnTo>
                  <a:lnTo>
                    <a:pt x="644250" y="1693334"/>
                  </a:lnTo>
                  <a:lnTo>
                    <a:pt x="646633" y="1698361"/>
                  </a:lnTo>
                  <a:lnTo>
                    <a:pt x="649809" y="1702859"/>
                  </a:lnTo>
                  <a:lnTo>
                    <a:pt x="652985" y="1707356"/>
                  </a:lnTo>
                  <a:lnTo>
                    <a:pt x="656955" y="1711590"/>
                  </a:lnTo>
                  <a:lnTo>
                    <a:pt x="660926" y="1715029"/>
                  </a:lnTo>
                  <a:lnTo>
                    <a:pt x="665425" y="1718204"/>
                  </a:lnTo>
                  <a:lnTo>
                    <a:pt x="670190" y="1720850"/>
                  </a:lnTo>
                  <a:lnTo>
                    <a:pt x="675219" y="1723231"/>
                  </a:lnTo>
                  <a:lnTo>
                    <a:pt x="680777" y="1725348"/>
                  </a:lnTo>
                  <a:lnTo>
                    <a:pt x="686071" y="1726936"/>
                  </a:lnTo>
                  <a:lnTo>
                    <a:pt x="691894" y="1727465"/>
                  </a:lnTo>
                  <a:lnTo>
                    <a:pt x="697982" y="1727729"/>
                  </a:lnTo>
                  <a:lnTo>
                    <a:pt x="703805" y="1727465"/>
                  </a:lnTo>
                  <a:lnTo>
                    <a:pt x="709628" y="1726936"/>
                  </a:lnTo>
                  <a:lnTo>
                    <a:pt x="715187" y="1725348"/>
                  </a:lnTo>
                  <a:lnTo>
                    <a:pt x="720216" y="1723231"/>
                  </a:lnTo>
                  <a:lnTo>
                    <a:pt x="725245" y="1720850"/>
                  </a:lnTo>
                  <a:lnTo>
                    <a:pt x="730009" y="1718204"/>
                  </a:lnTo>
                  <a:lnTo>
                    <a:pt x="734509" y="1715029"/>
                  </a:lnTo>
                  <a:lnTo>
                    <a:pt x="738744" y="1711590"/>
                  </a:lnTo>
                  <a:lnTo>
                    <a:pt x="742714" y="1707356"/>
                  </a:lnTo>
                  <a:lnTo>
                    <a:pt x="745891" y="1702859"/>
                  </a:lnTo>
                  <a:lnTo>
                    <a:pt x="748802" y="1698361"/>
                  </a:lnTo>
                  <a:lnTo>
                    <a:pt x="751184" y="1693334"/>
                  </a:lnTo>
                  <a:lnTo>
                    <a:pt x="753302" y="1688306"/>
                  </a:lnTo>
                  <a:lnTo>
                    <a:pt x="754361" y="1682486"/>
                  </a:lnTo>
                  <a:lnTo>
                    <a:pt x="755419" y="1677194"/>
                  </a:lnTo>
                  <a:lnTo>
                    <a:pt x="755684" y="1671373"/>
                  </a:lnTo>
                  <a:lnTo>
                    <a:pt x="755684" y="1411288"/>
                  </a:lnTo>
                  <a:lnTo>
                    <a:pt x="760978" y="1409171"/>
                  </a:lnTo>
                  <a:lnTo>
                    <a:pt x="765742" y="1406790"/>
                  </a:lnTo>
                  <a:lnTo>
                    <a:pt x="770771" y="1404144"/>
                  </a:lnTo>
                  <a:lnTo>
                    <a:pt x="775536" y="1401498"/>
                  </a:lnTo>
                  <a:lnTo>
                    <a:pt x="780035" y="1398852"/>
                  </a:lnTo>
                  <a:lnTo>
                    <a:pt x="784800" y="1395942"/>
                  </a:lnTo>
                  <a:lnTo>
                    <a:pt x="789299" y="1392502"/>
                  </a:lnTo>
                  <a:lnTo>
                    <a:pt x="793534" y="1389327"/>
                  </a:lnTo>
                  <a:lnTo>
                    <a:pt x="797769" y="1385888"/>
                  </a:lnTo>
                  <a:lnTo>
                    <a:pt x="801740" y="1382184"/>
                  </a:lnTo>
                  <a:lnTo>
                    <a:pt x="805710" y="1378479"/>
                  </a:lnTo>
                  <a:lnTo>
                    <a:pt x="809680" y="1374775"/>
                  </a:lnTo>
                  <a:lnTo>
                    <a:pt x="813121" y="1370542"/>
                  </a:lnTo>
                  <a:lnTo>
                    <a:pt x="816298" y="1366573"/>
                  </a:lnTo>
                  <a:lnTo>
                    <a:pt x="820003" y="1362075"/>
                  </a:lnTo>
                  <a:lnTo>
                    <a:pt x="822915" y="1358106"/>
                  </a:lnTo>
                  <a:lnTo>
                    <a:pt x="825826" y="1353344"/>
                  </a:lnTo>
                  <a:lnTo>
                    <a:pt x="829003" y="1348846"/>
                  </a:lnTo>
                  <a:lnTo>
                    <a:pt x="831649" y="1344084"/>
                  </a:lnTo>
                  <a:lnTo>
                    <a:pt x="834032" y="1339321"/>
                  </a:lnTo>
                  <a:lnTo>
                    <a:pt x="836414" y="1334559"/>
                  </a:lnTo>
                  <a:lnTo>
                    <a:pt x="838796" y="1329531"/>
                  </a:lnTo>
                  <a:lnTo>
                    <a:pt x="840384" y="1324504"/>
                  </a:lnTo>
                  <a:lnTo>
                    <a:pt x="842237" y="1318948"/>
                  </a:lnTo>
                  <a:lnTo>
                    <a:pt x="843825" y="1313656"/>
                  </a:lnTo>
                  <a:lnTo>
                    <a:pt x="845149" y="1308365"/>
                  </a:lnTo>
                  <a:lnTo>
                    <a:pt x="846472" y="1303073"/>
                  </a:lnTo>
                  <a:lnTo>
                    <a:pt x="847266" y="1297517"/>
                  </a:lnTo>
                  <a:lnTo>
                    <a:pt x="848325" y="1291961"/>
                  </a:lnTo>
                  <a:lnTo>
                    <a:pt x="848854" y="1286404"/>
                  </a:lnTo>
                  <a:lnTo>
                    <a:pt x="849119" y="1280584"/>
                  </a:lnTo>
                  <a:lnTo>
                    <a:pt x="849119" y="1275027"/>
                  </a:lnTo>
                  <a:lnTo>
                    <a:pt x="849119" y="1267354"/>
                  </a:lnTo>
                  <a:lnTo>
                    <a:pt x="848589" y="1259946"/>
                  </a:lnTo>
                  <a:lnTo>
                    <a:pt x="847266" y="1252538"/>
                  </a:lnTo>
                  <a:lnTo>
                    <a:pt x="846207" y="1245394"/>
                  </a:lnTo>
                  <a:lnTo>
                    <a:pt x="844354" y="1238250"/>
                  </a:lnTo>
                  <a:lnTo>
                    <a:pt x="842237" y="1231106"/>
                  </a:lnTo>
                  <a:lnTo>
                    <a:pt x="839855" y="1224227"/>
                  </a:lnTo>
                  <a:lnTo>
                    <a:pt x="837208" y="1217613"/>
                  </a:lnTo>
                  <a:lnTo>
                    <a:pt x="834296" y="1210998"/>
                  </a:lnTo>
                  <a:lnTo>
                    <a:pt x="831120" y="1204648"/>
                  </a:lnTo>
                  <a:lnTo>
                    <a:pt x="827414" y="1198298"/>
                  </a:lnTo>
                  <a:lnTo>
                    <a:pt x="823444" y="1192213"/>
                  </a:lnTo>
                  <a:lnTo>
                    <a:pt x="819209" y="1186656"/>
                  </a:lnTo>
                  <a:lnTo>
                    <a:pt x="814709" y="1181100"/>
                  </a:lnTo>
                  <a:lnTo>
                    <a:pt x="809945" y="1175544"/>
                  </a:lnTo>
                  <a:lnTo>
                    <a:pt x="805181" y="1170517"/>
                  </a:lnTo>
                  <a:lnTo>
                    <a:pt x="799622" y="1165490"/>
                  </a:lnTo>
                  <a:lnTo>
                    <a:pt x="794064" y="1160992"/>
                  </a:lnTo>
                  <a:lnTo>
                    <a:pt x="788505" y="1156494"/>
                  </a:lnTo>
                  <a:lnTo>
                    <a:pt x="782417" y="1152525"/>
                  </a:lnTo>
                  <a:lnTo>
                    <a:pt x="776594" y="1148556"/>
                  </a:lnTo>
                  <a:lnTo>
                    <a:pt x="769977" y="1145117"/>
                  </a:lnTo>
                  <a:lnTo>
                    <a:pt x="763625" y="1141677"/>
                  </a:lnTo>
                  <a:lnTo>
                    <a:pt x="756743" y="1138767"/>
                  </a:lnTo>
                  <a:lnTo>
                    <a:pt x="750126" y="1136121"/>
                  </a:lnTo>
                  <a:lnTo>
                    <a:pt x="742979" y="1133740"/>
                  </a:lnTo>
                  <a:lnTo>
                    <a:pt x="735832" y="1131888"/>
                  </a:lnTo>
                  <a:lnTo>
                    <a:pt x="728686" y="1130036"/>
                  </a:lnTo>
                  <a:lnTo>
                    <a:pt x="721275" y="1128977"/>
                  </a:lnTo>
                  <a:lnTo>
                    <a:pt x="713334" y="1128184"/>
                  </a:lnTo>
                  <a:lnTo>
                    <a:pt x="705658" y="1127390"/>
                  </a:lnTo>
                  <a:lnTo>
                    <a:pt x="697982" y="1127125"/>
                  </a:lnTo>
                  <a:close/>
                  <a:moveTo>
                    <a:pt x="0" y="882650"/>
                  </a:moveTo>
                  <a:lnTo>
                    <a:pt x="1341438" y="882650"/>
                  </a:lnTo>
                  <a:lnTo>
                    <a:pt x="1341438" y="1476640"/>
                  </a:lnTo>
                  <a:lnTo>
                    <a:pt x="1341173" y="1491721"/>
                  </a:lnTo>
                  <a:lnTo>
                    <a:pt x="1340644" y="1506273"/>
                  </a:lnTo>
                  <a:lnTo>
                    <a:pt x="1339585" y="1520561"/>
                  </a:lnTo>
                  <a:lnTo>
                    <a:pt x="1338527" y="1535113"/>
                  </a:lnTo>
                  <a:lnTo>
                    <a:pt x="1336674" y="1549400"/>
                  </a:lnTo>
                  <a:lnTo>
                    <a:pt x="1334556" y="1563423"/>
                  </a:lnTo>
                  <a:lnTo>
                    <a:pt x="1332174" y="1577181"/>
                  </a:lnTo>
                  <a:lnTo>
                    <a:pt x="1329527" y="1591204"/>
                  </a:lnTo>
                  <a:lnTo>
                    <a:pt x="1326616" y="1605227"/>
                  </a:lnTo>
                  <a:lnTo>
                    <a:pt x="1322910" y="1618721"/>
                  </a:lnTo>
                  <a:lnTo>
                    <a:pt x="1319469" y="1632215"/>
                  </a:lnTo>
                  <a:lnTo>
                    <a:pt x="1315234" y="1645709"/>
                  </a:lnTo>
                  <a:lnTo>
                    <a:pt x="1310734" y="1659202"/>
                  </a:lnTo>
                  <a:lnTo>
                    <a:pt x="1305970" y="1672167"/>
                  </a:lnTo>
                  <a:lnTo>
                    <a:pt x="1300941" y="1684867"/>
                  </a:lnTo>
                  <a:lnTo>
                    <a:pt x="1295647" y="1697831"/>
                  </a:lnTo>
                  <a:lnTo>
                    <a:pt x="1290089" y="1710531"/>
                  </a:lnTo>
                  <a:lnTo>
                    <a:pt x="1284001" y="1722967"/>
                  </a:lnTo>
                  <a:lnTo>
                    <a:pt x="1277913" y="1735138"/>
                  </a:lnTo>
                  <a:lnTo>
                    <a:pt x="1271296" y="1747573"/>
                  </a:lnTo>
                  <a:lnTo>
                    <a:pt x="1264414" y="1759479"/>
                  </a:lnTo>
                  <a:lnTo>
                    <a:pt x="1257267" y="1771386"/>
                  </a:lnTo>
                  <a:lnTo>
                    <a:pt x="1249856" y="1782763"/>
                  </a:lnTo>
                  <a:lnTo>
                    <a:pt x="1242180" y="1794404"/>
                  </a:lnTo>
                  <a:lnTo>
                    <a:pt x="1233975" y="1805517"/>
                  </a:lnTo>
                  <a:lnTo>
                    <a:pt x="1226034" y="1816365"/>
                  </a:lnTo>
                  <a:lnTo>
                    <a:pt x="1217300" y="1827477"/>
                  </a:lnTo>
                  <a:lnTo>
                    <a:pt x="1208830" y="1837796"/>
                  </a:lnTo>
                  <a:lnTo>
                    <a:pt x="1199566" y="1848379"/>
                  </a:lnTo>
                  <a:lnTo>
                    <a:pt x="1190301" y="1858698"/>
                  </a:lnTo>
                  <a:lnTo>
                    <a:pt x="1180773" y="1868488"/>
                  </a:lnTo>
                  <a:lnTo>
                    <a:pt x="1171244" y="1878277"/>
                  </a:lnTo>
                  <a:lnTo>
                    <a:pt x="1161186" y="1887802"/>
                  </a:lnTo>
                  <a:lnTo>
                    <a:pt x="1150863" y="1897063"/>
                  </a:lnTo>
                  <a:lnTo>
                    <a:pt x="1140540" y="1906323"/>
                  </a:lnTo>
                  <a:lnTo>
                    <a:pt x="1129953" y="1915054"/>
                  </a:lnTo>
                  <a:lnTo>
                    <a:pt x="1118836" y="1923521"/>
                  </a:lnTo>
                  <a:lnTo>
                    <a:pt x="1107719" y="1931988"/>
                  </a:lnTo>
                  <a:lnTo>
                    <a:pt x="1096602" y="1939925"/>
                  </a:lnTo>
                  <a:lnTo>
                    <a:pt x="1085220" y="1947598"/>
                  </a:lnTo>
                  <a:lnTo>
                    <a:pt x="1073309" y="1955006"/>
                  </a:lnTo>
                  <a:lnTo>
                    <a:pt x="1061398" y="1962679"/>
                  </a:lnTo>
                  <a:lnTo>
                    <a:pt x="1049487" y="1969294"/>
                  </a:lnTo>
                  <a:lnTo>
                    <a:pt x="1037312" y="1975909"/>
                  </a:lnTo>
                  <a:lnTo>
                    <a:pt x="1024872" y="1982523"/>
                  </a:lnTo>
                  <a:lnTo>
                    <a:pt x="1011902" y="1988609"/>
                  </a:lnTo>
                  <a:lnTo>
                    <a:pt x="999197" y="1994429"/>
                  </a:lnTo>
                  <a:lnTo>
                    <a:pt x="986492" y="1999986"/>
                  </a:lnTo>
                  <a:lnTo>
                    <a:pt x="973257" y="2005013"/>
                  </a:lnTo>
                  <a:lnTo>
                    <a:pt x="959758" y="2010040"/>
                  </a:lnTo>
                  <a:lnTo>
                    <a:pt x="946524" y="2014538"/>
                  </a:lnTo>
                  <a:lnTo>
                    <a:pt x="933025" y="2019036"/>
                  </a:lnTo>
                  <a:lnTo>
                    <a:pt x="918996" y="2023004"/>
                  </a:lnTo>
                  <a:lnTo>
                    <a:pt x="905497" y="2026709"/>
                  </a:lnTo>
                  <a:lnTo>
                    <a:pt x="891469" y="2030148"/>
                  </a:lnTo>
                  <a:lnTo>
                    <a:pt x="877176" y="2033059"/>
                  </a:lnTo>
                  <a:lnTo>
                    <a:pt x="863147" y="2035704"/>
                  </a:lnTo>
                  <a:lnTo>
                    <a:pt x="848589" y="2038086"/>
                  </a:lnTo>
                  <a:lnTo>
                    <a:pt x="834296" y="2039938"/>
                  </a:lnTo>
                  <a:lnTo>
                    <a:pt x="819738" y="2041790"/>
                  </a:lnTo>
                  <a:lnTo>
                    <a:pt x="804916" y="2042848"/>
                  </a:lnTo>
                  <a:lnTo>
                    <a:pt x="789829" y="2043642"/>
                  </a:lnTo>
                  <a:lnTo>
                    <a:pt x="775006" y="2044436"/>
                  </a:lnTo>
                  <a:lnTo>
                    <a:pt x="760184" y="2044700"/>
                  </a:lnTo>
                  <a:lnTo>
                    <a:pt x="581255" y="2044700"/>
                  </a:lnTo>
                  <a:lnTo>
                    <a:pt x="566168" y="2044436"/>
                  </a:lnTo>
                  <a:lnTo>
                    <a:pt x="551080" y="2043642"/>
                  </a:lnTo>
                  <a:lnTo>
                    <a:pt x="536522" y="2042848"/>
                  </a:lnTo>
                  <a:lnTo>
                    <a:pt x="521700" y="2041790"/>
                  </a:lnTo>
                  <a:lnTo>
                    <a:pt x="507142" y="2039938"/>
                  </a:lnTo>
                  <a:lnTo>
                    <a:pt x="492584" y="2038086"/>
                  </a:lnTo>
                  <a:lnTo>
                    <a:pt x="478291" y="2035704"/>
                  </a:lnTo>
                  <a:lnTo>
                    <a:pt x="463998" y="2033059"/>
                  </a:lnTo>
                  <a:lnTo>
                    <a:pt x="449970" y="2030148"/>
                  </a:lnTo>
                  <a:lnTo>
                    <a:pt x="435941" y="2026709"/>
                  </a:lnTo>
                  <a:lnTo>
                    <a:pt x="421913" y="2023004"/>
                  </a:lnTo>
                  <a:lnTo>
                    <a:pt x="408414" y="2019036"/>
                  </a:lnTo>
                  <a:lnTo>
                    <a:pt x="394914" y="2014538"/>
                  </a:lnTo>
                  <a:lnTo>
                    <a:pt x="381151" y="2010040"/>
                  </a:lnTo>
                  <a:lnTo>
                    <a:pt x="368181" y="2005013"/>
                  </a:lnTo>
                  <a:lnTo>
                    <a:pt x="354947" y="1999986"/>
                  </a:lnTo>
                  <a:lnTo>
                    <a:pt x="341977" y="1994429"/>
                  </a:lnTo>
                  <a:lnTo>
                    <a:pt x="329007" y="1988609"/>
                  </a:lnTo>
                  <a:lnTo>
                    <a:pt x="316567" y="1982523"/>
                  </a:lnTo>
                  <a:lnTo>
                    <a:pt x="304127" y="1975909"/>
                  </a:lnTo>
                  <a:lnTo>
                    <a:pt x="291951" y="1969294"/>
                  </a:lnTo>
                  <a:lnTo>
                    <a:pt x="279775" y="1962679"/>
                  </a:lnTo>
                  <a:lnTo>
                    <a:pt x="267864" y="1955006"/>
                  </a:lnTo>
                  <a:lnTo>
                    <a:pt x="256218" y="1947598"/>
                  </a:lnTo>
                  <a:lnTo>
                    <a:pt x="244572" y="1939925"/>
                  </a:lnTo>
                  <a:lnTo>
                    <a:pt x="233190" y="1931988"/>
                  </a:lnTo>
                  <a:lnTo>
                    <a:pt x="222338" y="1923521"/>
                  </a:lnTo>
                  <a:lnTo>
                    <a:pt x="211486" y="1915054"/>
                  </a:lnTo>
                  <a:lnTo>
                    <a:pt x="200898" y="1906323"/>
                  </a:lnTo>
                  <a:lnTo>
                    <a:pt x="190311" y="1897063"/>
                  </a:lnTo>
                  <a:lnTo>
                    <a:pt x="180253" y="1887802"/>
                  </a:lnTo>
                  <a:lnTo>
                    <a:pt x="170195" y="1878277"/>
                  </a:lnTo>
                  <a:lnTo>
                    <a:pt x="160401" y="1868488"/>
                  </a:lnTo>
                  <a:lnTo>
                    <a:pt x="150872" y="1858698"/>
                  </a:lnTo>
                  <a:lnTo>
                    <a:pt x="141608" y="1848379"/>
                  </a:lnTo>
                  <a:lnTo>
                    <a:pt x="132609" y="1837796"/>
                  </a:lnTo>
                  <a:lnTo>
                    <a:pt x="124139" y="1827477"/>
                  </a:lnTo>
                  <a:lnTo>
                    <a:pt x="115404" y="1816365"/>
                  </a:lnTo>
                  <a:lnTo>
                    <a:pt x="107199" y="1805517"/>
                  </a:lnTo>
                  <a:lnTo>
                    <a:pt x="99258" y="1794404"/>
                  </a:lnTo>
                  <a:lnTo>
                    <a:pt x="91582" y="1782763"/>
                  </a:lnTo>
                  <a:lnTo>
                    <a:pt x="84171" y="1771386"/>
                  </a:lnTo>
                  <a:lnTo>
                    <a:pt x="77024" y="1759479"/>
                  </a:lnTo>
                  <a:lnTo>
                    <a:pt x="70143" y="1747573"/>
                  </a:lnTo>
                  <a:lnTo>
                    <a:pt x="63525" y="1735138"/>
                  </a:lnTo>
                  <a:lnTo>
                    <a:pt x="57438" y="1722967"/>
                  </a:lnTo>
                  <a:lnTo>
                    <a:pt x="51350" y="1710531"/>
                  </a:lnTo>
                  <a:lnTo>
                    <a:pt x="45791" y="1697831"/>
                  </a:lnTo>
                  <a:lnTo>
                    <a:pt x="40497" y="1684867"/>
                  </a:lnTo>
                  <a:lnTo>
                    <a:pt x="35204" y="1672167"/>
                  </a:lnTo>
                  <a:lnTo>
                    <a:pt x="30439" y="1659202"/>
                  </a:lnTo>
                  <a:lnTo>
                    <a:pt x="26204" y="1645709"/>
                  </a:lnTo>
                  <a:lnTo>
                    <a:pt x="21969" y="1632215"/>
                  </a:lnTo>
                  <a:lnTo>
                    <a:pt x="18264" y="1618721"/>
                  </a:lnTo>
                  <a:lnTo>
                    <a:pt x="14823" y="1605227"/>
                  </a:lnTo>
                  <a:lnTo>
                    <a:pt x="11911" y="1591204"/>
                  </a:lnTo>
                  <a:lnTo>
                    <a:pt x="9264" y="1577181"/>
                  </a:lnTo>
                  <a:lnTo>
                    <a:pt x="6882" y="1563423"/>
                  </a:lnTo>
                  <a:lnTo>
                    <a:pt x="4765" y="1549400"/>
                  </a:lnTo>
                  <a:lnTo>
                    <a:pt x="2912" y="1535113"/>
                  </a:lnTo>
                  <a:lnTo>
                    <a:pt x="1588" y="1520561"/>
                  </a:lnTo>
                  <a:lnTo>
                    <a:pt x="794" y="1506273"/>
                  </a:lnTo>
                  <a:lnTo>
                    <a:pt x="265" y="1491721"/>
                  </a:lnTo>
                  <a:lnTo>
                    <a:pt x="0" y="1476640"/>
                  </a:lnTo>
                  <a:lnTo>
                    <a:pt x="0" y="882650"/>
                  </a:lnTo>
                  <a:close/>
                  <a:moveTo>
                    <a:pt x="581233" y="0"/>
                  </a:moveTo>
                  <a:lnTo>
                    <a:pt x="591292" y="0"/>
                  </a:lnTo>
                  <a:lnTo>
                    <a:pt x="775280" y="0"/>
                  </a:lnTo>
                  <a:lnTo>
                    <a:pt x="785075" y="0"/>
                  </a:lnTo>
                  <a:lnTo>
                    <a:pt x="794870" y="529"/>
                  </a:lnTo>
                  <a:lnTo>
                    <a:pt x="804930" y="1323"/>
                  </a:lnTo>
                  <a:lnTo>
                    <a:pt x="814725" y="2117"/>
                  </a:lnTo>
                  <a:lnTo>
                    <a:pt x="824255" y="2911"/>
                  </a:lnTo>
                  <a:lnTo>
                    <a:pt x="833786" y="4499"/>
                  </a:lnTo>
                  <a:lnTo>
                    <a:pt x="843316" y="6087"/>
                  </a:lnTo>
                  <a:lnTo>
                    <a:pt x="852846" y="7675"/>
                  </a:lnTo>
                  <a:lnTo>
                    <a:pt x="861847" y="9528"/>
                  </a:lnTo>
                  <a:lnTo>
                    <a:pt x="871113" y="11910"/>
                  </a:lnTo>
                  <a:lnTo>
                    <a:pt x="880378" y="14292"/>
                  </a:lnTo>
                  <a:lnTo>
                    <a:pt x="889379" y="16939"/>
                  </a:lnTo>
                  <a:lnTo>
                    <a:pt x="898380" y="19586"/>
                  </a:lnTo>
                  <a:lnTo>
                    <a:pt x="907116" y="22762"/>
                  </a:lnTo>
                  <a:lnTo>
                    <a:pt x="916117" y="25938"/>
                  </a:lnTo>
                  <a:lnTo>
                    <a:pt x="924853" y="29643"/>
                  </a:lnTo>
                  <a:lnTo>
                    <a:pt x="933060" y="33084"/>
                  </a:lnTo>
                  <a:lnTo>
                    <a:pt x="941796" y="37054"/>
                  </a:lnTo>
                  <a:lnTo>
                    <a:pt x="950003" y="41024"/>
                  </a:lnTo>
                  <a:lnTo>
                    <a:pt x="958209" y="45259"/>
                  </a:lnTo>
                  <a:lnTo>
                    <a:pt x="966151" y="49759"/>
                  </a:lnTo>
                  <a:lnTo>
                    <a:pt x="974093" y="54258"/>
                  </a:lnTo>
                  <a:lnTo>
                    <a:pt x="982035" y="59022"/>
                  </a:lnTo>
                  <a:lnTo>
                    <a:pt x="989712" y="64051"/>
                  </a:lnTo>
                  <a:lnTo>
                    <a:pt x="997389" y="69080"/>
                  </a:lnTo>
                  <a:lnTo>
                    <a:pt x="1004802" y="74373"/>
                  </a:lnTo>
                  <a:lnTo>
                    <a:pt x="1011950" y="80196"/>
                  </a:lnTo>
                  <a:lnTo>
                    <a:pt x="1019362" y="85754"/>
                  </a:lnTo>
                  <a:lnTo>
                    <a:pt x="1026245" y="91312"/>
                  </a:lnTo>
                  <a:lnTo>
                    <a:pt x="1033128" y="97400"/>
                  </a:lnTo>
                  <a:lnTo>
                    <a:pt x="1040011" y="103752"/>
                  </a:lnTo>
                  <a:lnTo>
                    <a:pt x="1046629" y="109840"/>
                  </a:lnTo>
                  <a:lnTo>
                    <a:pt x="1052983" y="116192"/>
                  </a:lnTo>
                  <a:lnTo>
                    <a:pt x="1059336" y="122809"/>
                  </a:lnTo>
                  <a:lnTo>
                    <a:pt x="1065425" y="129426"/>
                  </a:lnTo>
                  <a:lnTo>
                    <a:pt x="1071249" y="136307"/>
                  </a:lnTo>
                  <a:lnTo>
                    <a:pt x="1077338" y="143453"/>
                  </a:lnTo>
                  <a:lnTo>
                    <a:pt x="1082633" y="150600"/>
                  </a:lnTo>
                  <a:lnTo>
                    <a:pt x="1088192" y="157746"/>
                  </a:lnTo>
                  <a:lnTo>
                    <a:pt x="1093222" y="165157"/>
                  </a:lnTo>
                  <a:lnTo>
                    <a:pt x="1098252" y="172568"/>
                  </a:lnTo>
                  <a:lnTo>
                    <a:pt x="1103546" y="180508"/>
                  </a:lnTo>
                  <a:lnTo>
                    <a:pt x="1108312" y="188183"/>
                  </a:lnTo>
                  <a:lnTo>
                    <a:pt x="1112547" y="196124"/>
                  </a:lnTo>
                  <a:lnTo>
                    <a:pt x="1116783" y="204328"/>
                  </a:lnTo>
                  <a:lnTo>
                    <a:pt x="1121019" y="212269"/>
                  </a:lnTo>
                  <a:lnTo>
                    <a:pt x="1125254" y="220474"/>
                  </a:lnTo>
                  <a:lnTo>
                    <a:pt x="1128696" y="228943"/>
                  </a:lnTo>
                  <a:lnTo>
                    <a:pt x="1132402" y="237148"/>
                  </a:lnTo>
                  <a:lnTo>
                    <a:pt x="1135579" y="245882"/>
                  </a:lnTo>
                  <a:lnTo>
                    <a:pt x="1138756" y="254617"/>
                  </a:lnTo>
                  <a:lnTo>
                    <a:pt x="1141403" y="263086"/>
                  </a:lnTo>
                  <a:lnTo>
                    <a:pt x="1144315" y="272085"/>
                  </a:lnTo>
                  <a:lnTo>
                    <a:pt x="1146962" y="281084"/>
                  </a:lnTo>
                  <a:lnTo>
                    <a:pt x="1149080" y="289818"/>
                  </a:lnTo>
                  <a:lnTo>
                    <a:pt x="1150933" y="299082"/>
                  </a:lnTo>
                  <a:lnTo>
                    <a:pt x="1152786" y="308346"/>
                  </a:lnTo>
                  <a:lnTo>
                    <a:pt x="1154375" y="317609"/>
                  </a:lnTo>
                  <a:lnTo>
                    <a:pt x="1155698" y="326873"/>
                  </a:lnTo>
                  <a:lnTo>
                    <a:pt x="1157022" y="336401"/>
                  </a:lnTo>
                  <a:lnTo>
                    <a:pt x="1157816" y="345929"/>
                  </a:lnTo>
                  <a:lnTo>
                    <a:pt x="1158610" y="355458"/>
                  </a:lnTo>
                  <a:lnTo>
                    <a:pt x="1158875" y="364986"/>
                  </a:lnTo>
                  <a:lnTo>
                    <a:pt x="1158875" y="374779"/>
                  </a:lnTo>
                  <a:lnTo>
                    <a:pt x="1158875" y="768350"/>
                  </a:lnTo>
                  <a:lnTo>
                    <a:pt x="941267" y="768350"/>
                  </a:lnTo>
                  <a:lnTo>
                    <a:pt x="941267" y="374779"/>
                  </a:lnTo>
                  <a:lnTo>
                    <a:pt x="941267" y="366309"/>
                  </a:lnTo>
                  <a:lnTo>
                    <a:pt x="940472" y="358104"/>
                  </a:lnTo>
                  <a:lnTo>
                    <a:pt x="939413" y="350164"/>
                  </a:lnTo>
                  <a:lnTo>
                    <a:pt x="937825" y="341959"/>
                  </a:lnTo>
                  <a:lnTo>
                    <a:pt x="935972" y="334284"/>
                  </a:lnTo>
                  <a:lnTo>
                    <a:pt x="933589" y="326608"/>
                  </a:lnTo>
                  <a:lnTo>
                    <a:pt x="931207" y="319197"/>
                  </a:lnTo>
                  <a:lnTo>
                    <a:pt x="928295" y="311786"/>
                  </a:lnTo>
                  <a:lnTo>
                    <a:pt x="924853" y="304640"/>
                  </a:lnTo>
                  <a:lnTo>
                    <a:pt x="921147" y="297494"/>
                  </a:lnTo>
                  <a:lnTo>
                    <a:pt x="917441" y="290612"/>
                  </a:lnTo>
                  <a:lnTo>
                    <a:pt x="912940" y="283995"/>
                  </a:lnTo>
                  <a:lnTo>
                    <a:pt x="908440" y="277643"/>
                  </a:lnTo>
                  <a:lnTo>
                    <a:pt x="903410" y="271556"/>
                  </a:lnTo>
                  <a:lnTo>
                    <a:pt x="898380" y="265733"/>
                  </a:lnTo>
                  <a:lnTo>
                    <a:pt x="892556" y="260175"/>
                  </a:lnTo>
                  <a:lnTo>
                    <a:pt x="886997" y="254881"/>
                  </a:lnTo>
                  <a:lnTo>
                    <a:pt x="880908" y="249852"/>
                  </a:lnTo>
                  <a:lnTo>
                    <a:pt x="874819" y="244824"/>
                  </a:lnTo>
                  <a:lnTo>
                    <a:pt x="868201" y="240324"/>
                  </a:lnTo>
                  <a:lnTo>
                    <a:pt x="861318" y="236089"/>
                  </a:lnTo>
                  <a:lnTo>
                    <a:pt x="854435" y="232119"/>
                  </a:lnTo>
                  <a:lnTo>
                    <a:pt x="847287" y="228679"/>
                  </a:lnTo>
                  <a:lnTo>
                    <a:pt x="839875" y="225238"/>
                  </a:lnTo>
                  <a:lnTo>
                    <a:pt x="832462" y="222326"/>
                  </a:lnTo>
                  <a:lnTo>
                    <a:pt x="824785" y="219680"/>
                  </a:lnTo>
                  <a:lnTo>
                    <a:pt x="816843" y="217562"/>
                  </a:lnTo>
                  <a:lnTo>
                    <a:pt x="808636" y="215709"/>
                  </a:lnTo>
                  <a:lnTo>
                    <a:pt x="800694" y="214386"/>
                  </a:lnTo>
                  <a:lnTo>
                    <a:pt x="792223" y="213327"/>
                  </a:lnTo>
                  <a:lnTo>
                    <a:pt x="784016" y="212533"/>
                  </a:lnTo>
                  <a:lnTo>
                    <a:pt x="775280" y="212533"/>
                  </a:lnTo>
                  <a:lnTo>
                    <a:pt x="591292" y="212533"/>
                  </a:lnTo>
                  <a:lnTo>
                    <a:pt x="582821" y="212533"/>
                  </a:lnTo>
                  <a:lnTo>
                    <a:pt x="574350" y="213327"/>
                  </a:lnTo>
                  <a:lnTo>
                    <a:pt x="566143" y="214386"/>
                  </a:lnTo>
                  <a:lnTo>
                    <a:pt x="557672" y="215709"/>
                  </a:lnTo>
                  <a:lnTo>
                    <a:pt x="549994" y="217562"/>
                  </a:lnTo>
                  <a:lnTo>
                    <a:pt x="542052" y="219680"/>
                  </a:lnTo>
                  <a:lnTo>
                    <a:pt x="534111" y="222326"/>
                  </a:lnTo>
                  <a:lnTo>
                    <a:pt x="526698" y="225238"/>
                  </a:lnTo>
                  <a:lnTo>
                    <a:pt x="519286" y="228679"/>
                  </a:lnTo>
                  <a:lnTo>
                    <a:pt x="512138" y="232119"/>
                  </a:lnTo>
                  <a:lnTo>
                    <a:pt x="505255" y="236089"/>
                  </a:lnTo>
                  <a:lnTo>
                    <a:pt x="498372" y="240324"/>
                  </a:lnTo>
                  <a:lnTo>
                    <a:pt x="492283" y="244824"/>
                  </a:lnTo>
                  <a:lnTo>
                    <a:pt x="485930" y="249852"/>
                  </a:lnTo>
                  <a:lnTo>
                    <a:pt x="479841" y="254881"/>
                  </a:lnTo>
                  <a:lnTo>
                    <a:pt x="474017" y="260175"/>
                  </a:lnTo>
                  <a:lnTo>
                    <a:pt x="468722" y="265733"/>
                  </a:lnTo>
                  <a:lnTo>
                    <a:pt x="463427" y="271556"/>
                  </a:lnTo>
                  <a:lnTo>
                    <a:pt x="458662" y="277643"/>
                  </a:lnTo>
                  <a:lnTo>
                    <a:pt x="453897" y="283995"/>
                  </a:lnTo>
                  <a:lnTo>
                    <a:pt x="449397" y="290612"/>
                  </a:lnTo>
                  <a:lnTo>
                    <a:pt x="445426" y="297494"/>
                  </a:lnTo>
                  <a:lnTo>
                    <a:pt x="441984" y="304640"/>
                  </a:lnTo>
                  <a:lnTo>
                    <a:pt x="438543" y="311786"/>
                  </a:lnTo>
                  <a:lnTo>
                    <a:pt x="435631" y="319197"/>
                  </a:lnTo>
                  <a:lnTo>
                    <a:pt x="432983" y="326608"/>
                  </a:lnTo>
                  <a:lnTo>
                    <a:pt x="430601" y="334284"/>
                  </a:lnTo>
                  <a:lnTo>
                    <a:pt x="428748" y="341959"/>
                  </a:lnTo>
                  <a:lnTo>
                    <a:pt x="427424" y="350164"/>
                  </a:lnTo>
                  <a:lnTo>
                    <a:pt x="426365" y="358104"/>
                  </a:lnTo>
                  <a:lnTo>
                    <a:pt x="425571" y="366309"/>
                  </a:lnTo>
                  <a:lnTo>
                    <a:pt x="425571" y="374779"/>
                  </a:lnTo>
                  <a:lnTo>
                    <a:pt x="425571" y="556081"/>
                  </a:lnTo>
                  <a:lnTo>
                    <a:pt x="207962" y="556081"/>
                  </a:lnTo>
                  <a:lnTo>
                    <a:pt x="207962" y="374779"/>
                  </a:lnTo>
                  <a:lnTo>
                    <a:pt x="207962" y="364986"/>
                  </a:lnTo>
                  <a:lnTo>
                    <a:pt x="208492" y="355458"/>
                  </a:lnTo>
                  <a:lnTo>
                    <a:pt x="209021" y="345929"/>
                  </a:lnTo>
                  <a:lnTo>
                    <a:pt x="210080" y="336401"/>
                  </a:lnTo>
                  <a:lnTo>
                    <a:pt x="210874" y="326873"/>
                  </a:lnTo>
                  <a:lnTo>
                    <a:pt x="212463" y="317609"/>
                  </a:lnTo>
                  <a:lnTo>
                    <a:pt x="213786" y="308346"/>
                  </a:lnTo>
                  <a:lnTo>
                    <a:pt x="215639" y="299082"/>
                  </a:lnTo>
                  <a:lnTo>
                    <a:pt x="217757" y="289818"/>
                  </a:lnTo>
                  <a:lnTo>
                    <a:pt x="220140" y="281084"/>
                  </a:lnTo>
                  <a:lnTo>
                    <a:pt x="222522" y="272085"/>
                  </a:lnTo>
                  <a:lnTo>
                    <a:pt x="225170" y="263086"/>
                  </a:lnTo>
                  <a:lnTo>
                    <a:pt x="228082" y="254617"/>
                  </a:lnTo>
                  <a:lnTo>
                    <a:pt x="230994" y="245882"/>
                  </a:lnTo>
                  <a:lnTo>
                    <a:pt x="234435" y="237148"/>
                  </a:lnTo>
                  <a:lnTo>
                    <a:pt x="237877" y="228943"/>
                  </a:lnTo>
                  <a:lnTo>
                    <a:pt x="241848" y="220474"/>
                  </a:lnTo>
                  <a:lnTo>
                    <a:pt x="245819" y="212269"/>
                  </a:lnTo>
                  <a:lnTo>
                    <a:pt x="249790" y="204328"/>
                  </a:lnTo>
                  <a:lnTo>
                    <a:pt x="254025" y="196124"/>
                  </a:lnTo>
                  <a:lnTo>
                    <a:pt x="258791" y="188183"/>
                  </a:lnTo>
                  <a:lnTo>
                    <a:pt x="263291" y="180508"/>
                  </a:lnTo>
                  <a:lnTo>
                    <a:pt x="268321" y="172568"/>
                  </a:lnTo>
                  <a:lnTo>
                    <a:pt x="273351" y="165157"/>
                  </a:lnTo>
                  <a:lnTo>
                    <a:pt x="278645" y="157746"/>
                  </a:lnTo>
                  <a:lnTo>
                    <a:pt x="284205" y="150600"/>
                  </a:lnTo>
                  <a:lnTo>
                    <a:pt x="289764" y="143453"/>
                  </a:lnTo>
                  <a:lnTo>
                    <a:pt x="295323" y="136307"/>
                  </a:lnTo>
                  <a:lnTo>
                    <a:pt x="301412" y="129426"/>
                  </a:lnTo>
                  <a:lnTo>
                    <a:pt x="307501" y="122809"/>
                  </a:lnTo>
                  <a:lnTo>
                    <a:pt x="313855" y="116192"/>
                  </a:lnTo>
                  <a:lnTo>
                    <a:pt x="320208" y="109840"/>
                  </a:lnTo>
                  <a:lnTo>
                    <a:pt x="326562" y="103752"/>
                  </a:lnTo>
                  <a:lnTo>
                    <a:pt x="333445" y="97400"/>
                  </a:lnTo>
                  <a:lnTo>
                    <a:pt x="340328" y="91312"/>
                  </a:lnTo>
                  <a:lnTo>
                    <a:pt x="347475" y="85754"/>
                  </a:lnTo>
                  <a:lnTo>
                    <a:pt x="354623" y="80196"/>
                  </a:lnTo>
                  <a:lnTo>
                    <a:pt x="361771" y="74373"/>
                  </a:lnTo>
                  <a:lnTo>
                    <a:pt x="369183" y="69080"/>
                  </a:lnTo>
                  <a:lnTo>
                    <a:pt x="377125" y="64051"/>
                  </a:lnTo>
                  <a:lnTo>
                    <a:pt x="384802" y="59022"/>
                  </a:lnTo>
                  <a:lnTo>
                    <a:pt x="392480" y="54258"/>
                  </a:lnTo>
                  <a:lnTo>
                    <a:pt x="400422" y="49759"/>
                  </a:lnTo>
                  <a:lnTo>
                    <a:pt x="408628" y="45259"/>
                  </a:lnTo>
                  <a:lnTo>
                    <a:pt x="416570" y="41024"/>
                  </a:lnTo>
                  <a:lnTo>
                    <a:pt x="425041" y="37054"/>
                  </a:lnTo>
                  <a:lnTo>
                    <a:pt x="433513" y="33084"/>
                  </a:lnTo>
                  <a:lnTo>
                    <a:pt x="441984" y="29643"/>
                  </a:lnTo>
                  <a:lnTo>
                    <a:pt x="450456" y="25938"/>
                  </a:lnTo>
                  <a:lnTo>
                    <a:pt x="459456" y="22762"/>
                  </a:lnTo>
                  <a:lnTo>
                    <a:pt x="468457" y="19586"/>
                  </a:lnTo>
                  <a:lnTo>
                    <a:pt x="477458" y="16939"/>
                  </a:lnTo>
                  <a:lnTo>
                    <a:pt x="486194" y="14292"/>
                  </a:lnTo>
                  <a:lnTo>
                    <a:pt x="495460" y="11910"/>
                  </a:lnTo>
                  <a:lnTo>
                    <a:pt x="504725" y="9528"/>
                  </a:lnTo>
                  <a:lnTo>
                    <a:pt x="513991" y="7675"/>
                  </a:lnTo>
                  <a:lnTo>
                    <a:pt x="523521" y="6087"/>
                  </a:lnTo>
                  <a:lnTo>
                    <a:pt x="533052" y="4499"/>
                  </a:lnTo>
                  <a:lnTo>
                    <a:pt x="542582" y="2911"/>
                  </a:lnTo>
                  <a:lnTo>
                    <a:pt x="552112" y="2117"/>
                  </a:lnTo>
                  <a:lnTo>
                    <a:pt x="561907" y="1323"/>
                  </a:lnTo>
                  <a:lnTo>
                    <a:pt x="571438" y="529"/>
                  </a:lnTo>
                  <a:lnTo>
                    <a:pt x="5812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7" name="灯泡">
              <a:extLst>
                <a:ext uri="{FF2B5EF4-FFF2-40B4-BE49-F238E27FC236}">
                  <a16:creationId xmlns:a16="http://schemas.microsoft.com/office/drawing/2014/main" id="{C5836CB2-EB0F-489D-9B4D-805410E39453}"/>
                </a:ext>
              </a:extLst>
            </p:cNvPr>
            <p:cNvSpPr/>
            <p:nvPr/>
          </p:nvSpPr>
          <p:spPr bwMode="auto">
            <a:xfrm>
              <a:off x="4968858" y="2395488"/>
              <a:ext cx="396378" cy="396378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导航">
              <a:extLst>
                <a:ext uri="{FF2B5EF4-FFF2-40B4-BE49-F238E27FC236}">
                  <a16:creationId xmlns:a16="http://schemas.microsoft.com/office/drawing/2014/main" id="{C1B6A3A8-5A30-4FFD-964E-7DF7631AEE0D}"/>
                </a:ext>
              </a:extLst>
            </p:cNvPr>
            <p:cNvSpPr/>
            <p:nvPr/>
          </p:nvSpPr>
          <p:spPr bwMode="auto">
            <a:xfrm>
              <a:off x="5547979" y="2968325"/>
              <a:ext cx="382764" cy="382764"/>
            </a:xfrm>
            <a:custGeom>
              <a:avLst/>
              <a:gdLst>
                <a:gd name="T0" fmla="*/ 1344308 w 2725"/>
                <a:gd name="T1" fmla="*/ 1185498 h 2723"/>
                <a:gd name="T2" fmla="*/ 876607 w 2725"/>
                <a:gd name="T3" fmla="*/ 462166 h 2723"/>
                <a:gd name="T4" fmla="*/ 1800117 w 2725"/>
                <a:gd name="T5" fmla="*/ 462166 h 2723"/>
                <a:gd name="T6" fmla="*/ 1338362 w 2725"/>
                <a:gd name="T7" fmla="*/ 97194 h 2723"/>
                <a:gd name="T8" fmla="*/ 1338362 w 2725"/>
                <a:gd name="T9" fmla="*/ 755730 h 2723"/>
                <a:gd name="T10" fmla="*/ 1338362 w 2725"/>
                <a:gd name="T11" fmla="*/ 97194 h 2723"/>
                <a:gd name="T12" fmla="*/ 1467178 w 2725"/>
                <a:gd name="T13" fmla="*/ 556715 h 2723"/>
                <a:gd name="T14" fmla="*/ 1362804 w 2725"/>
                <a:gd name="T15" fmla="*/ 587790 h 2723"/>
                <a:gd name="T16" fmla="*/ 1344308 w 2725"/>
                <a:gd name="T17" fmla="*/ 470761 h 2723"/>
                <a:gd name="T18" fmla="*/ 1283533 w 2725"/>
                <a:gd name="T19" fmla="*/ 495225 h 2723"/>
                <a:gd name="T20" fmla="*/ 1210868 w 2725"/>
                <a:gd name="T21" fmla="*/ 587790 h 2723"/>
                <a:gd name="T22" fmla="*/ 1180480 w 2725"/>
                <a:gd name="T23" fmla="*/ 401337 h 2723"/>
                <a:gd name="T24" fmla="*/ 1324490 w 2725"/>
                <a:gd name="T25" fmla="*/ 202322 h 2723"/>
                <a:gd name="T26" fmla="*/ 1429524 w 2725"/>
                <a:gd name="T27" fmla="*/ 261167 h 2723"/>
                <a:gd name="T28" fmla="*/ 1468499 w 2725"/>
                <a:gd name="T29" fmla="*/ 347120 h 2723"/>
                <a:gd name="T30" fmla="*/ 1521347 w 2725"/>
                <a:gd name="T31" fmla="*/ 401337 h 2723"/>
                <a:gd name="T32" fmla="*/ 800639 w 2725"/>
                <a:gd name="T33" fmla="*/ 989127 h 2723"/>
                <a:gd name="T34" fmla="*/ 1014011 w 2725"/>
                <a:gd name="T35" fmla="*/ 1061857 h 2723"/>
                <a:gd name="T36" fmla="*/ 800639 w 2725"/>
                <a:gd name="T37" fmla="*/ 1319057 h 2723"/>
                <a:gd name="T38" fmla="*/ 1115742 w 2725"/>
                <a:gd name="T39" fmla="*/ 1168308 h 2723"/>
                <a:gd name="T40" fmla="*/ 1119045 w 2725"/>
                <a:gd name="T41" fmla="*/ 1405011 h 2723"/>
                <a:gd name="T42" fmla="*/ 1420936 w 2725"/>
                <a:gd name="T43" fmla="*/ 1299221 h 2723"/>
                <a:gd name="T44" fmla="*/ 771573 w 2725"/>
                <a:gd name="T45" fmla="*/ 1800397 h 2723"/>
                <a:gd name="T46" fmla="*/ 771573 w 2725"/>
                <a:gd name="T47" fmla="*/ 255877 h 2723"/>
                <a:gd name="T48" fmla="*/ 747792 w 2725"/>
                <a:gd name="T49" fmla="*/ 425801 h 2723"/>
                <a:gd name="T50" fmla="*/ 814512 w 2725"/>
                <a:gd name="T51" fmla="*/ 735895 h 2723"/>
                <a:gd name="T52" fmla="*/ 800639 w 2725"/>
                <a:gd name="T53" fmla="*/ 989127 h 2723"/>
                <a:gd name="T54" fmla="*/ 1093943 w 2725"/>
                <a:gd name="T55" fmla="*/ 1461872 h 2723"/>
                <a:gd name="T56" fmla="*/ 1248522 w 2725"/>
                <a:gd name="T57" fmla="*/ 1548487 h 2723"/>
                <a:gd name="T58" fmla="*/ 875947 w 2725"/>
                <a:gd name="T59" fmla="*/ 1723039 h 2723"/>
                <a:gd name="T60" fmla="*/ 800639 w 2725"/>
                <a:gd name="T61" fmla="*/ 1389142 h 2723"/>
                <a:gd name="T62" fmla="*/ 576698 w 2725"/>
                <a:gd name="T63" fmla="*/ 1700559 h 2723"/>
                <a:gd name="T64" fmla="*/ 294625 w 2725"/>
                <a:gd name="T65" fmla="*/ 1548487 h 2723"/>
                <a:gd name="T66" fmla="*/ 247062 w 2725"/>
                <a:gd name="T67" fmla="*/ 1500882 h 2723"/>
                <a:gd name="T68" fmla="*/ 347472 w 2725"/>
                <a:gd name="T69" fmla="*/ 1061857 h 2723"/>
                <a:gd name="T70" fmla="*/ 247062 w 2725"/>
                <a:gd name="T71" fmla="*/ 1500882 h 2723"/>
                <a:gd name="T72" fmla="*/ 347472 w 2725"/>
                <a:gd name="T73" fmla="*/ 989127 h 2723"/>
                <a:gd name="T74" fmla="*/ 247062 w 2725"/>
                <a:gd name="T75" fmla="*/ 555392 h 2723"/>
                <a:gd name="T76" fmla="*/ 294625 w 2725"/>
                <a:gd name="T77" fmla="*/ 507787 h 2723"/>
                <a:gd name="T78" fmla="*/ 576698 w 2725"/>
                <a:gd name="T79" fmla="*/ 353071 h 2723"/>
                <a:gd name="T80" fmla="*/ 727313 w 2725"/>
                <a:gd name="T81" fmla="*/ 325962 h 2723"/>
                <a:gd name="T82" fmla="*/ 506015 w 2725"/>
                <a:gd name="T83" fmla="*/ 616882 h 2723"/>
                <a:gd name="T84" fmla="*/ 727313 w 2725"/>
                <a:gd name="T85" fmla="*/ 325962 h 2723"/>
                <a:gd name="T86" fmla="*/ 485536 w 2725"/>
                <a:gd name="T87" fmla="*/ 673744 h 2723"/>
                <a:gd name="T88" fmla="*/ 727313 w 2725"/>
                <a:gd name="T89" fmla="*/ 989127 h 2723"/>
                <a:gd name="T90" fmla="*/ 727313 w 2725"/>
                <a:gd name="T91" fmla="*/ 1061857 h 2723"/>
                <a:gd name="T92" fmla="*/ 485536 w 2725"/>
                <a:gd name="T93" fmla="*/ 1382530 h 2723"/>
                <a:gd name="T94" fmla="*/ 727313 w 2725"/>
                <a:gd name="T95" fmla="*/ 1061857 h 2723"/>
                <a:gd name="T96" fmla="*/ 508657 w 2725"/>
                <a:gd name="T97" fmla="*/ 1436747 h 2723"/>
                <a:gd name="T98" fmla="*/ 727313 w 2725"/>
                <a:gd name="T99" fmla="*/ 1729651 h 27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25" h="2723">
                  <a:moveTo>
                    <a:pt x="2720" y="774"/>
                  </a:moveTo>
                  <a:cubicBezTo>
                    <a:pt x="2696" y="1390"/>
                    <a:pt x="2035" y="1793"/>
                    <a:pt x="2035" y="1793"/>
                  </a:cubicBezTo>
                  <a:cubicBezTo>
                    <a:pt x="2035" y="1793"/>
                    <a:pt x="1471" y="1451"/>
                    <a:pt x="1362" y="917"/>
                  </a:cubicBezTo>
                  <a:cubicBezTo>
                    <a:pt x="1339" y="848"/>
                    <a:pt x="1327" y="775"/>
                    <a:pt x="1327" y="699"/>
                  </a:cubicBezTo>
                  <a:cubicBezTo>
                    <a:pt x="1327" y="314"/>
                    <a:pt x="1640" y="0"/>
                    <a:pt x="2026" y="0"/>
                  </a:cubicBezTo>
                  <a:cubicBezTo>
                    <a:pt x="2412" y="0"/>
                    <a:pt x="2725" y="314"/>
                    <a:pt x="2725" y="699"/>
                  </a:cubicBezTo>
                  <a:cubicBezTo>
                    <a:pt x="2725" y="725"/>
                    <a:pt x="2723" y="750"/>
                    <a:pt x="2720" y="774"/>
                  </a:cubicBezTo>
                  <a:close/>
                  <a:moveTo>
                    <a:pt x="2026" y="147"/>
                  </a:moveTo>
                  <a:cubicBezTo>
                    <a:pt x="1751" y="147"/>
                    <a:pt x="1528" y="370"/>
                    <a:pt x="1528" y="645"/>
                  </a:cubicBezTo>
                  <a:cubicBezTo>
                    <a:pt x="1528" y="920"/>
                    <a:pt x="1751" y="1143"/>
                    <a:pt x="2026" y="1143"/>
                  </a:cubicBezTo>
                  <a:cubicBezTo>
                    <a:pt x="2301" y="1143"/>
                    <a:pt x="2524" y="920"/>
                    <a:pt x="2524" y="645"/>
                  </a:cubicBezTo>
                  <a:cubicBezTo>
                    <a:pt x="2524" y="370"/>
                    <a:pt x="2301" y="147"/>
                    <a:pt x="2026" y="147"/>
                  </a:cubicBezTo>
                  <a:close/>
                  <a:moveTo>
                    <a:pt x="2221" y="607"/>
                  </a:moveTo>
                  <a:cubicBezTo>
                    <a:pt x="2221" y="842"/>
                    <a:pt x="2221" y="842"/>
                    <a:pt x="2221" y="842"/>
                  </a:cubicBezTo>
                  <a:cubicBezTo>
                    <a:pt x="2221" y="868"/>
                    <a:pt x="2200" y="889"/>
                    <a:pt x="2174" y="889"/>
                  </a:cubicBezTo>
                  <a:cubicBezTo>
                    <a:pt x="2174" y="889"/>
                    <a:pt x="2126" y="889"/>
                    <a:pt x="2063" y="889"/>
                  </a:cubicBezTo>
                  <a:cubicBezTo>
                    <a:pt x="2063" y="841"/>
                    <a:pt x="2063" y="755"/>
                    <a:pt x="2063" y="749"/>
                  </a:cubicBezTo>
                  <a:cubicBezTo>
                    <a:pt x="2063" y="738"/>
                    <a:pt x="2052" y="717"/>
                    <a:pt x="2035" y="712"/>
                  </a:cubicBezTo>
                  <a:cubicBezTo>
                    <a:pt x="2005" y="712"/>
                    <a:pt x="2001" y="712"/>
                    <a:pt x="1970" y="712"/>
                  </a:cubicBezTo>
                  <a:cubicBezTo>
                    <a:pt x="1954" y="717"/>
                    <a:pt x="1943" y="738"/>
                    <a:pt x="1943" y="749"/>
                  </a:cubicBezTo>
                  <a:cubicBezTo>
                    <a:pt x="1943" y="786"/>
                    <a:pt x="1943" y="826"/>
                    <a:pt x="1943" y="889"/>
                  </a:cubicBezTo>
                  <a:cubicBezTo>
                    <a:pt x="1886" y="889"/>
                    <a:pt x="1833" y="889"/>
                    <a:pt x="1833" y="889"/>
                  </a:cubicBezTo>
                  <a:cubicBezTo>
                    <a:pt x="1808" y="889"/>
                    <a:pt x="1787" y="868"/>
                    <a:pt x="1787" y="842"/>
                  </a:cubicBezTo>
                  <a:cubicBezTo>
                    <a:pt x="1787" y="607"/>
                    <a:pt x="1787" y="607"/>
                    <a:pt x="1787" y="607"/>
                  </a:cubicBezTo>
                  <a:cubicBezTo>
                    <a:pt x="1707" y="607"/>
                    <a:pt x="1707" y="607"/>
                    <a:pt x="1707" y="607"/>
                  </a:cubicBezTo>
                  <a:cubicBezTo>
                    <a:pt x="2005" y="306"/>
                    <a:pt x="2005" y="306"/>
                    <a:pt x="2005" y="306"/>
                  </a:cubicBezTo>
                  <a:cubicBezTo>
                    <a:pt x="2164" y="465"/>
                    <a:pt x="2164" y="465"/>
                    <a:pt x="2164" y="465"/>
                  </a:cubicBezTo>
                  <a:cubicBezTo>
                    <a:pt x="2164" y="395"/>
                    <a:pt x="2164" y="395"/>
                    <a:pt x="2164" y="395"/>
                  </a:cubicBezTo>
                  <a:cubicBezTo>
                    <a:pt x="2223" y="395"/>
                    <a:pt x="2223" y="395"/>
                    <a:pt x="2223" y="39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303" y="607"/>
                    <a:pt x="2303" y="607"/>
                    <a:pt x="2303" y="607"/>
                  </a:cubicBezTo>
                  <a:lnTo>
                    <a:pt x="2221" y="607"/>
                  </a:lnTo>
                  <a:close/>
                  <a:moveTo>
                    <a:pt x="1212" y="1496"/>
                  </a:moveTo>
                  <a:cubicBezTo>
                    <a:pt x="1445" y="1496"/>
                    <a:pt x="1445" y="1496"/>
                    <a:pt x="1445" y="1496"/>
                  </a:cubicBezTo>
                  <a:cubicBezTo>
                    <a:pt x="1475" y="1534"/>
                    <a:pt x="1505" y="1571"/>
                    <a:pt x="1535" y="1606"/>
                  </a:cubicBezTo>
                  <a:cubicBezTo>
                    <a:pt x="1212" y="1606"/>
                    <a:pt x="1212" y="1606"/>
                    <a:pt x="1212" y="1606"/>
                  </a:cubicBezTo>
                  <a:cubicBezTo>
                    <a:pt x="1212" y="1995"/>
                    <a:pt x="1212" y="1995"/>
                    <a:pt x="1212" y="1995"/>
                  </a:cubicBezTo>
                  <a:cubicBezTo>
                    <a:pt x="1328" y="2002"/>
                    <a:pt x="1470" y="2036"/>
                    <a:pt x="1601" y="2091"/>
                  </a:cubicBezTo>
                  <a:cubicBezTo>
                    <a:pt x="1642" y="1982"/>
                    <a:pt x="1671" y="1873"/>
                    <a:pt x="1689" y="1767"/>
                  </a:cubicBezTo>
                  <a:cubicBezTo>
                    <a:pt x="1720" y="1797"/>
                    <a:pt x="1749" y="1824"/>
                    <a:pt x="1778" y="1848"/>
                  </a:cubicBezTo>
                  <a:cubicBezTo>
                    <a:pt x="1758" y="1938"/>
                    <a:pt x="1730" y="2032"/>
                    <a:pt x="1694" y="2125"/>
                  </a:cubicBezTo>
                  <a:cubicBezTo>
                    <a:pt x="1797" y="2170"/>
                    <a:pt x="1890" y="2218"/>
                    <a:pt x="1962" y="2270"/>
                  </a:cubicBezTo>
                  <a:cubicBezTo>
                    <a:pt x="2042" y="2181"/>
                    <a:pt x="2106" y="2078"/>
                    <a:pt x="2151" y="1965"/>
                  </a:cubicBezTo>
                  <a:cubicBezTo>
                    <a:pt x="2193" y="1933"/>
                    <a:pt x="2244" y="1893"/>
                    <a:pt x="2300" y="1845"/>
                  </a:cubicBezTo>
                  <a:cubicBezTo>
                    <a:pt x="2173" y="2354"/>
                    <a:pt x="1720" y="2723"/>
                    <a:pt x="1168" y="2723"/>
                  </a:cubicBezTo>
                  <a:cubicBezTo>
                    <a:pt x="515" y="2723"/>
                    <a:pt x="0" y="2208"/>
                    <a:pt x="0" y="1555"/>
                  </a:cubicBezTo>
                  <a:cubicBezTo>
                    <a:pt x="0" y="902"/>
                    <a:pt x="515" y="387"/>
                    <a:pt x="1168" y="387"/>
                  </a:cubicBezTo>
                  <a:cubicBezTo>
                    <a:pt x="1169" y="387"/>
                    <a:pt x="1169" y="387"/>
                    <a:pt x="1170" y="387"/>
                  </a:cubicBezTo>
                  <a:cubicBezTo>
                    <a:pt x="1145" y="468"/>
                    <a:pt x="1132" y="555"/>
                    <a:pt x="1132" y="644"/>
                  </a:cubicBezTo>
                  <a:cubicBezTo>
                    <a:pt x="1132" y="742"/>
                    <a:pt x="1148" y="835"/>
                    <a:pt x="1176" y="923"/>
                  </a:cubicBezTo>
                  <a:cubicBezTo>
                    <a:pt x="1190" y="989"/>
                    <a:pt x="1210" y="1052"/>
                    <a:pt x="1233" y="1113"/>
                  </a:cubicBezTo>
                  <a:cubicBezTo>
                    <a:pt x="1226" y="1113"/>
                    <a:pt x="1218" y="1115"/>
                    <a:pt x="1212" y="1115"/>
                  </a:cubicBezTo>
                  <a:lnTo>
                    <a:pt x="1212" y="1496"/>
                  </a:lnTo>
                  <a:close/>
                  <a:moveTo>
                    <a:pt x="1890" y="2342"/>
                  </a:moveTo>
                  <a:cubicBezTo>
                    <a:pt x="1824" y="2294"/>
                    <a:pt x="1745" y="2249"/>
                    <a:pt x="1656" y="2211"/>
                  </a:cubicBezTo>
                  <a:cubicBezTo>
                    <a:pt x="1608" y="2342"/>
                    <a:pt x="1542" y="2465"/>
                    <a:pt x="1463" y="2572"/>
                  </a:cubicBezTo>
                  <a:cubicBezTo>
                    <a:pt x="1625" y="2534"/>
                    <a:pt x="1769" y="2452"/>
                    <a:pt x="1890" y="2342"/>
                  </a:cubicBezTo>
                  <a:close/>
                  <a:moveTo>
                    <a:pt x="1212" y="2616"/>
                  </a:moveTo>
                  <a:cubicBezTo>
                    <a:pt x="1246" y="2616"/>
                    <a:pt x="1288" y="2613"/>
                    <a:pt x="1326" y="2606"/>
                  </a:cubicBezTo>
                  <a:cubicBezTo>
                    <a:pt x="1422" y="2479"/>
                    <a:pt x="1505" y="2328"/>
                    <a:pt x="1567" y="2173"/>
                  </a:cubicBezTo>
                  <a:cubicBezTo>
                    <a:pt x="1450" y="2132"/>
                    <a:pt x="1322" y="2108"/>
                    <a:pt x="1212" y="2101"/>
                  </a:cubicBezTo>
                  <a:lnTo>
                    <a:pt x="1212" y="2616"/>
                  </a:lnTo>
                  <a:close/>
                  <a:moveTo>
                    <a:pt x="873" y="2572"/>
                  </a:moveTo>
                  <a:cubicBezTo>
                    <a:pt x="793" y="2465"/>
                    <a:pt x="728" y="2342"/>
                    <a:pt x="680" y="2211"/>
                  </a:cubicBezTo>
                  <a:cubicBezTo>
                    <a:pt x="591" y="2249"/>
                    <a:pt x="512" y="2294"/>
                    <a:pt x="446" y="2342"/>
                  </a:cubicBezTo>
                  <a:cubicBezTo>
                    <a:pt x="567" y="2452"/>
                    <a:pt x="711" y="2534"/>
                    <a:pt x="873" y="2572"/>
                  </a:cubicBezTo>
                  <a:close/>
                  <a:moveTo>
                    <a:pt x="374" y="2270"/>
                  </a:moveTo>
                  <a:cubicBezTo>
                    <a:pt x="446" y="2218"/>
                    <a:pt x="539" y="2170"/>
                    <a:pt x="642" y="2125"/>
                  </a:cubicBezTo>
                  <a:cubicBezTo>
                    <a:pt x="570" y="1940"/>
                    <a:pt x="529" y="1751"/>
                    <a:pt x="526" y="1606"/>
                  </a:cubicBezTo>
                  <a:cubicBezTo>
                    <a:pt x="110" y="1606"/>
                    <a:pt x="110" y="1606"/>
                    <a:pt x="110" y="1606"/>
                  </a:cubicBezTo>
                  <a:cubicBezTo>
                    <a:pt x="120" y="1864"/>
                    <a:pt x="216" y="2094"/>
                    <a:pt x="374" y="2270"/>
                  </a:cubicBezTo>
                  <a:close/>
                  <a:moveTo>
                    <a:pt x="110" y="1496"/>
                  </a:moveTo>
                  <a:cubicBezTo>
                    <a:pt x="526" y="1496"/>
                    <a:pt x="526" y="1496"/>
                    <a:pt x="526" y="1496"/>
                  </a:cubicBezTo>
                  <a:cubicBezTo>
                    <a:pt x="532" y="1348"/>
                    <a:pt x="574" y="1170"/>
                    <a:pt x="642" y="985"/>
                  </a:cubicBezTo>
                  <a:cubicBezTo>
                    <a:pt x="539" y="940"/>
                    <a:pt x="446" y="892"/>
                    <a:pt x="374" y="840"/>
                  </a:cubicBezTo>
                  <a:cubicBezTo>
                    <a:pt x="216" y="1015"/>
                    <a:pt x="120" y="1238"/>
                    <a:pt x="110" y="1496"/>
                  </a:cubicBezTo>
                  <a:close/>
                  <a:moveTo>
                    <a:pt x="446" y="768"/>
                  </a:moveTo>
                  <a:cubicBezTo>
                    <a:pt x="508" y="813"/>
                    <a:pt x="587" y="857"/>
                    <a:pt x="677" y="895"/>
                  </a:cubicBezTo>
                  <a:cubicBezTo>
                    <a:pt x="728" y="765"/>
                    <a:pt x="797" y="638"/>
                    <a:pt x="873" y="534"/>
                  </a:cubicBezTo>
                  <a:cubicBezTo>
                    <a:pt x="711" y="576"/>
                    <a:pt x="567" y="658"/>
                    <a:pt x="446" y="768"/>
                  </a:cubicBezTo>
                  <a:close/>
                  <a:moveTo>
                    <a:pt x="1101" y="493"/>
                  </a:moveTo>
                  <a:cubicBezTo>
                    <a:pt x="1066" y="493"/>
                    <a:pt x="1048" y="497"/>
                    <a:pt x="1010" y="504"/>
                  </a:cubicBezTo>
                  <a:cubicBezTo>
                    <a:pt x="917" y="631"/>
                    <a:pt x="831" y="775"/>
                    <a:pt x="766" y="933"/>
                  </a:cubicBezTo>
                  <a:cubicBezTo>
                    <a:pt x="879" y="974"/>
                    <a:pt x="987" y="1002"/>
                    <a:pt x="1101" y="1009"/>
                  </a:cubicBezTo>
                  <a:lnTo>
                    <a:pt x="1101" y="493"/>
                  </a:lnTo>
                  <a:close/>
                  <a:moveTo>
                    <a:pt x="1101" y="1115"/>
                  </a:moveTo>
                  <a:cubicBezTo>
                    <a:pt x="984" y="1108"/>
                    <a:pt x="866" y="1074"/>
                    <a:pt x="735" y="1019"/>
                  </a:cubicBezTo>
                  <a:cubicBezTo>
                    <a:pt x="673" y="1180"/>
                    <a:pt x="635" y="1334"/>
                    <a:pt x="629" y="1496"/>
                  </a:cubicBezTo>
                  <a:cubicBezTo>
                    <a:pt x="1101" y="1496"/>
                    <a:pt x="1101" y="1496"/>
                    <a:pt x="1101" y="1496"/>
                  </a:cubicBezTo>
                  <a:lnTo>
                    <a:pt x="1101" y="1115"/>
                  </a:lnTo>
                  <a:close/>
                  <a:moveTo>
                    <a:pt x="1101" y="1606"/>
                  </a:moveTo>
                  <a:cubicBezTo>
                    <a:pt x="629" y="1606"/>
                    <a:pt x="629" y="1606"/>
                    <a:pt x="629" y="1606"/>
                  </a:cubicBezTo>
                  <a:cubicBezTo>
                    <a:pt x="635" y="1761"/>
                    <a:pt x="673" y="1926"/>
                    <a:pt x="735" y="2091"/>
                  </a:cubicBezTo>
                  <a:cubicBezTo>
                    <a:pt x="866" y="2036"/>
                    <a:pt x="984" y="2002"/>
                    <a:pt x="1101" y="1995"/>
                  </a:cubicBezTo>
                  <a:lnTo>
                    <a:pt x="1101" y="1606"/>
                  </a:lnTo>
                  <a:close/>
                  <a:moveTo>
                    <a:pt x="1101" y="2101"/>
                  </a:moveTo>
                  <a:cubicBezTo>
                    <a:pt x="991" y="2108"/>
                    <a:pt x="886" y="2132"/>
                    <a:pt x="770" y="2173"/>
                  </a:cubicBezTo>
                  <a:cubicBezTo>
                    <a:pt x="831" y="2328"/>
                    <a:pt x="914" y="2479"/>
                    <a:pt x="1010" y="2606"/>
                  </a:cubicBezTo>
                  <a:cubicBezTo>
                    <a:pt x="1048" y="2613"/>
                    <a:pt x="1066" y="2616"/>
                    <a:pt x="1101" y="2616"/>
                  </a:cubicBezTo>
                  <a:lnTo>
                    <a:pt x="1101" y="2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风扇">
              <a:extLst>
                <a:ext uri="{FF2B5EF4-FFF2-40B4-BE49-F238E27FC236}">
                  <a16:creationId xmlns:a16="http://schemas.microsoft.com/office/drawing/2014/main" id="{D3A27600-6F25-41B0-829F-075F98AC21AA}"/>
                </a:ext>
              </a:extLst>
            </p:cNvPr>
            <p:cNvSpPr/>
            <p:nvPr/>
          </p:nvSpPr>
          <p:spPr bwMode="auto">
            <a:xfrm>
              <a:off x="6274236" y="2968325"/>
              <a:ext cx="382764" cy="382764"/>
            </a:xfrm>
            <a:custGeom>
              <a:avLst/>
              <a:gdLst>
                <a:gd name="T0" fmla="*/ 1797174 w 3302"/>
                <a:gd name="T1" fmla="*/ 900199 h 3308"/>
                <a:gd name="T2" fmla="*/ 1534292 w 3302"/>
                <a:gd name="T3" fmla="*/ 1536977 h 3308"/>
                <a:gd name="T4" fmla="*/ 898587 w 3302"/>
                <a:gd name="T5" fmla="*/ 1800397 h 3308"/>
                <a:gd name="T6" fmla="*/ 263426 w 3302"/>
                <a:gd name="T7" fmla="*/ 1536977 h 3308"/>
                <a:gd name="T8" fmla="*/ 0 w 3302"/>
                <a:gd name="T9" fmla="*/ 900199 h 3308"/>
                <a:gd name="T10" fmla="*/ 263426 w 3302"/>
                <a:gd name="T11" fmla="*/ 263420 h 3308"/>
                <a:gd name="T12" fmla="*/ 898587 w 3302"/>
                <a:gd name="T13" fmla="*/ 0 h 3308"/>
                <a:gd name="T14" fmla="*/ 1534292 w 3302"/>
                <a:gd name="T15" fmla="*/ 263420 h 3308"/>
                <a:gd name="T16" fmla="*/ 1797174 w 3302"/>
                <a:gd name="T17" fmla="*/ 900199 h 3308"/>
                <a:gd name="T18" fmla="*/ 775582 w 3302"/>
                <a:gd name="T19" fmla="*/ 687939 h 3308"/>
                <a:gd name="T20" fmla="*/ 551888 w 3302"/>
                <a:gd name="T21" fmla="*/ 299340 h 3308"/>
                <a:gd name="T22" fmla="*/ 302613 w 3302"/>
                <a:gd name="T23" fmla="*/ 546432 h 3308"/>
                <a:gd name="T24" fmla="*/ 210088 w 3302"/>
                <a:gd name="T25" fmla="*/ 893667 h 3308"/>
                <a:gd name="T26" fmla="*/ 655843 w 3302"/>
                <a:gd name="T27" fmla="*/ 893667 h 3308"/>
                <a:gd name="T28" fmla="*/ 775582 w 3302"/>
                <a:gd name="T29" fmla="*/ 687939 h 3308"/>
                <a:gd name="T30" fmla="*/ 1237122 w 3302"/>
                <a:gd name="T31" fmla="*/ 1497791 h 3308"/>
                <a:gd name="T32" fmla="*/ 1016149 w 3302"/>
                <a:gd name="T33" fmla="*/ 1108104 h 3308"/>
                <a:gd name="T34" fmla="*/ 955191 w 3302"/>
                <a:gd name="T35" fmla="*/ 1134228 h 3308"/>
                <a:gd name="T36" fmla="*/ 889334 w 3302"/>
                <a:gd name="T37" fmla="*/ 1141304 h 3308"/>
                <a:gd name="T38" fmla="*/ 775582 w 3302"/>
                <a:gd name="T39" fmla="*/ 1108104 h 3308"/>
                <a:gd name="T40" fmla="*/ 547534 w 3302"/>
                <a:gd name="T41" fmla="*/ 1497247 h 3308"/>
                <a:gd name="T42" fmla="*/ 894777 w 3302"/>
                <a:gd name="T43" fmla="*/ 1587593 h 3308"/>
                <a:gd name="T44" fmla="*/ 1237122 w 3302"/>
                <a:gd name="T45" fmla="*/ 1497791 h 3308"/>
                <a:gd name="T46" fmla="*/ 1028667 w 3302"/>
                <a:gd name="T47" fmla="*/ 901831 h 3308"/>
                <a:gd name="T48" fmla="*/ 990568 w 3302"/>
                <a:gd name="T49" fmla="*/ 807131 h 3308"/>
                <a:gd name="T50" fmla="*/ 896410 w 3302"/>
                <a:gd name="T51" fmla="*/ 768489 h 3308"/>
                <a:gd name="T52" fmla="*/ 802796 w 3302"/>
                <a:gd name="T53" fmla="*/ 807131 h 3308"/>
                <a:gd name="T54" fmla="*/ 762520 w 3302"/>
                <a:gd name="T55" fmla="*/ 901831 h 3308"/>
                <a:gd name="T56" fmla="*/ 800074 w 3302"/>
                <a:gd name="T57" fmla="*/ 996532 h 3308"/>
                <a:gd name="T58" fmla="*/ 896410 w 3302"/>
                <a:gd name="T59" fmla="*/ 1035174 h 3308"/>
                <a:gd name="T60" fmla="*/ 988936 w 3302"/>
                <a:gd name="T61" fmla="*/ 995443 h 3308"/>
                <a:gd name="T62" fmla="*/ 1028667 w 3302"/>
                <a:gd name="T63" fmla="*/ 901831 h 3308"/>
                <a:gd name="T64" fmla="*/ 1587631 w 3302"/>
                <a:gd name="T65" fmla="*/ 893667 h 3308"/>
                <a:gd name="T66" fmla="*/ 1496194 w 3302"/>
                <a:gd name="T67" fmla="*/ 552964 h 3308"/>
                <a:gd name="T68" fmla="*/ 1239843 w 3302"/>
                <a:gd name="T69" fmla="*/ 299340 h 3308"/>
                <a:gd name="T70" fmla="*/ 1018326 w 3302"/>
                <a:gd name="T71" fmla="*/ 685218 h 3308"/>
                <a:gd name="T72" fmla="*/ 1134799 w 3302"/>
                <a:gd name="T73" fmla="*/ 893667 h 3308"/>
                <a:gd name="T74" fmla="*/ 1587631 w 3302"/>
                <a:gd name="T75" fmla="*/ 893667 h 33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02" h="3308">
                  <a:moveTo>
                    <a:pt x="3302" y="1654"/>
                  </a:moveTo>
                  <a:cubicBezTo>
                    <a:pt x="3302" y="2111"/>
                    <a:pt x="3141" y="2501"/>
                    <a:pt x="2819" y="2824"/>
                  </a:cubicBezTo>
                  <a:cubicBezTo>
                    <a:pt x="2496" y="3146"/>
                    <a:pt x="2107" y="3308"/>
                    <a:pt x="1651" y="3308"/>
                  </a:cubicBezTo>
                  <a:cubicBezTo>
                    <a:pt x="1195" y="3308"/>
                    <a:pt x="806" y="3146"/>
                    <a:pt x="484" y="2824"/>
                  </a:cubicBezTo>
                  <a:cubicBezTo>
                    <a:pt x="161" y="2501"/>
                    <a:pt x="0" y="2111"/>
                    <a:pt x="0" y="1654"/>
                  </a:cubicBezTo>
                  <a:cubicBezTo>
                    <a:pt x="0" y="1197"/>
                    <a:pt x="161" y="807"/>
                    <a:pt x="484" y="484"/>
                  </a:cubicBezTo>
                  <a:cubicBezTo>
                    <a:pt x="806" y="161"/>
                    <a:pt x="1195" y="0"/>
                    <a:pt x="1651" y="0"/>
                  </a:cubicBezTo>
                  <a:cubicBezTo>
                    <a:pt x="2107" y="0"/>
                    <a:pt x="2496" y="161"/>
                    <a:pt x="2819" y="484"/>
                  </a:cubicBezTo>
                  <a:cubicBezTo>
                    <a:pt x="3141" y="807"/>
                    <a:pt x="3302" y="1197"/>
                    <a:pt x="3302" y="1654"/>
                  </a:cubicBezTo>
                  <a:close/>
                  <a:moveTo>
                    <a:pt x="1425" y="1264"/>
                  </a:moveTo>
                  <a:cubicBezTo>
                    <a:pt x="1014" y="550"/>
                    <a:pt x="1014" y="550"/>
                    <a:pt x="1014" y="550"/>
                  </a:cubicBezTo>
                  <a:cubicBezTo>
                    <a:pt x="822" y="661"/>
                    <a:pt x="669" y="812"/>
                    <a:pt x="556" y="1004"/>
                  </a:cubicBezTo>
                  <a:cubicBezTo>
                    <a:pt x="442" y="1196"/>
                    <a:pt x="386" y="1409"/>
                    <a:pt x="386" y="1642"/>
                  </a:cubicBezTo>
                  <a:cubicBezTo>
                    <a:pt x="1205" y="1642"/>
                    <a:pt x="1205" y="1642"/>
                    <a:pt x="1205" y="1642"/>
                  </a:cubicBezTo>
                  <a:cubicBezTo>
                    <a:pt x="1205" y="1469"/>
                    <a:pt x="1278" y="1343"/>
                    <a:pt x="1425" y="1264"/>
                  </a:cubicBezTo>
                  <a:close/>
                  <a:moveTo>
                    <a:pt x="2273" y="2752"/>
                  </a:moveTo>
                  <a:cubicBezTo>
                    <a:pt x="1867" y="2036"/>
                    <a:pt x="1867" y="2036"/>
                    <a:pt x="1867" y="2036"/>
                  </a:cubicBezTo>
                  <a:cubicBezTo>
                    <a:pt x="1829" y="2059"/>
                    <a:pt x="1791" y="2075"/>
                    <a:pt x="1755" y="2084"/>
                  </a:cubicBezTo>
                  <a:cubicBezTo>
                    <a:pt x="1719" y="2093"/>
                    <a:pt x="1678" y="2097"/>
                    <a:pt x="1634" y="2097"/>
                  </a:cubicBezTo>
                  <a:cubicBezTo>
                    <a:pt x="1558" y="2097"/>
                    <a:pt x="1488" y="2077"/>
                    <a:pt x="1425" y="2036"/>
                  </a:cubicBezTo>
                  <a:cubicBezTo>
                    <a:pt x="1006" y="2751"/>
                    <a:pt x="1006" y="2751"/>
                    <a:pt x="1006" y="2751"/>
                  </a:cubicBezTo>
                  <a:cubicBezTo>
                    <a:pt x="1202" y="2861"/>
                    <a:pt x="1414" y="2917"/>
                    <a:pt x="1644" y="2917"/>
                  </a:cubicBezTo>
                  <a:cubicBezTo>
                    <a:pt x="1871" y="2917"/>
                    <a:pt x="2081" y="2862"/>
                    <a:pt x="2273" y="2752"/>
                  </a:cubicBezTo>
                  <a:close/>
                  <a:moveTo>
                    <a:pt x="1890" y="1657"/>
                  </a:moveTo>
                  <a:cubicBezTo>
                    <a:pt x="1890" y="1588"/>
                    <a:pt x="1866" y="1530"/>
                    <a:pt x="1820" y="1483"/>
                  </a:cubicBezTo>
                  <a:cubicBezTo>
                    <a:pt x="1773" y="1436"/>
                    <a:pt x="1716" y="1412"/>
                    <a:pt x="1647" y="1412"/>
                  </a:cubicBezTo>
                  <a:cubicBezTo>
                    <a:pt x="1582" y="1412"/>
                    <a:pt x="1525" y="1436"/>
                    <a:pt x="1475" y="1483"/>
                  </a:cubicBezTo>
                  <a:cubicBezTo>
                    <a:pt x="1425" y="1530"/>
                    <a:pt x="1401" y="1588"/>
                    <a:pt x="1401" y="1657"/>
                  </a:cubicBezTo>
                  <a:cubicBezTo>
                    <a:pt x="1401" y="1726"/>
                    <a:pt x="1424" y="1784"/>
                    <a:pt x="1470" y="1831"/>
                  </a:cubicBezTo>
                  <a:cubicBezTo>
                    <a:pt x="1517" y="1878"/>
                    <a:pt x="1576" y="1902"/>
                    <a:pt x="1647" y="1902"/>
                  </a:cubicBezTo>
                  <a:cubicBezTo>
                    <a:pt x="1713" y="1902"/>
                    <a:pt x="1769" y="1877"/>
                    <a:pt x="1817" y="1829"/>
                  </a:cubicBezTo>
                  <a:cubicBezTo>
                    <a:pt x="1866" y="1780"/>
                    <a:pt x="1890" y="1723"/>
                    <a:pt x="1890" y="1657"/>
                  </a:cubicBezTo>
                  <a:close/>
                  <a:moveTo>
                    <a:pt x="2917" y="1642"/>
                  </a:moveTo>
                  <a:cubicBezTo>
                    <a:pt x="2917" y="1418"/>
                    <a:pt x="2861" y="1209"/>
                    <a:pt x="2749" y="1016"/>
                  </a:cubicBezTo>
                  <a:cubicBezTo>
                    <a:pt x="2637" y="822"/>
                    <a:pt x="2480" y="667"/>
                    <a:pt x="2278" y="550"/>
                  </a:cubicBezTo>
                  <a:cubicBezTo>
                    <a:pt x="1871" y="1259"/>
                    <a:pt x="1871" y="1259"/>
                    <a:pt x="1871" y="1259"/>
                  </a:cubicBezTo>
                  <a:cubicBezTo>
                    <a:pt x="2014" y="1350"/>
                    <a:pt x="2085" y="1478"/>
                    <a:pt x="2085" y="1642"/>
                  </a:cubicBezTo>
                  <a:cubicBezTo>
                    <a:pt x="2917" y="1642"/>
                    <a:pt x="2917" y="1642"/>
                    <a:pt x="2917" y="1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摄像头">
              <a:extLst>
                <a:ext uri="{FF2B5EF4-FFF2-40B4-BE49-F238E27FC236}">
                  <a16:creationId xmlns:a16="http://schemas.microsoft.com/office/drawing/2014/main" id="{383F2FDA-AA10-44F0-9699-4526F6C2A3FB}"/>
                </a:ext>
              </a:extLst>
            </p:cNvPr>
            <p:cNvSpPr/>
            <p:nvPr/>
          </p:nvSpPr>
          <p:spPr bwMode="auto">
            <a:xfrm flipH="1">
              <a:off x="6822463" y="2395488"/>
              <a:ext cx="381717" cy="381717"/>
            </a:xfrm>
            <a:custGeom>
              <a:avLst/>
              <a:gdLst>
                <a:gd name="T0" fmla="*/ 2147483646 w 6666"/>
                <a:gd name="T1" fmla="*/ 2147483646 h 6720"/>
                <a:gd name="T2" fmla="*/ 2147483646 w 6666"/>
                <a:gd name="T3" fmla="*/ 2147483646 h 6720"/>
                <a:gd name="T4" fmla="*/ 2147483646 w 6666"/>
                <a:gd name="T5" fmla="*/ 2147483646 h 6720"/>
                <a:gd name="T6" fmla="*/ 2147483646 w 6666"/>
                <a:gd name="T7" fmla="*/ 2147483646 h 6720"/>
                <a:gd name="T8" fmla="*/ 2147483646 w 6666"/>
                <a:gd name="T9" fmla="*/ 2147483646 h 6720"/>
                <a:gd name="T10" fmla="*/ 2147483646 w 6666"/>
                <a:gd name="T11" fmla="*/ 2147483646 h 6720"/>
                <a:gd name="T12" fmla="*/ 2147483646 w 6666"/>
                <a:gd name="T13" fmla="*/ 2147483646 h 6720"/>
                <a:gd name="T14" fmla="*/ 2147483646 w 6666"/>
                <a:gd name="T15" fmla="*/ 2147483646 h 6720"/>
                <a:gd name="T16" fmla="*/ 2147483646 w 6666"/>
                <a:gd name="T17" fmla="*/ 2147483646 h 6720"/>
                <a:gd name="T18" fmla="*/ 2147483646 w 6666"/>
                <a:gd name="T19" fmla="*/ 2147483646 h 6720"/>
                <a:gd name="T20" fmla="*/ 2147483646 w 6666"/>
                <a:gd name="T21" fmla="*/ 2147483646 h 6720"/>
                <a:gd name="T22" fmla="*/ 2147483646 w 6666"/>
                <a:gd name="T23" fmla="*/ 2147483646 h 6720"/>
                <a:gd name="T24" fmla="*/ 2147483646 w 6666"/>
                <a:gd name="T25" fmla="*/ 2147483646 h 6720"/>
                <a:gd name="T26" fmla="*/ 2147483646 w 6666"/>
                <a:gd name="T27" fmla="*/ 2147483646 h 6720"/>
                <a:gd name="T28" fmla="*/ 2147483646 w 6666"/>
                <a:gd name="T29" fmla="*/ 2147483646 h 6720"/>
                <a:gd name="T30" fmla="*/ 2147483646 w 6666"/>
                <a:gd name="T31" fmla="*/ 2147483646 h 6720"/>
                <a:gd name="T32" fmla="*/ 2147483646 w 6666"/>
                <a:gd name="T33" fmla="*/ 2147483646 h 6720"/>
                <a:gd name="T34" fmla="*/ 2147483646 w 6666"/>
                <a:gd name="T35" fmla="*/ 2147483646 h 6720"/>
                <a:gd name="T36" fmla="*/ 2147483646 w 6666"/>
                <a:gd name="T37" fmla="*/ 2147483646 h 6720"/>
                <a:gd name="T38" fmla="*/ 2147483646 w 6666"/>
                <a:gd name="T39" fmla="*/ 2147483646 h 6720"/>
                <a:gd name="T40" fmla="*/ 2147483646 w 6666"/>
                <a:gd name="T41" fmla="*/ 2147483646 h 6720"/>
                <a:gd name="T42" fmla="*/ 2147483646 w 6666"/>
                <a:gd name="T43" fmla="*/ 2147483646 h 6720"/>
                <a:gd name="T44" fmla="*/ 2147483646 w 6666"/>
                <a:gd name="T45" fmla="*/ 2147483646 h 6720"/>
                <a:gd name="T46" fmla="*/ 2147483646 w 6666"/>
                <a:gd name="T47" fmla="*/ 2147483646 h 6720"/>
                <a:gd name="T48" fmla="*/ 2147483646 w 6666"/>
                <a:gd name="T49" fmla="*/ 2147483646 h 6720"/>
                <a:gd name="T50" fmla="*/ 2147483646 w 6666"/>
                <a:gd name="T51" fmla="*/ 2147483646 h 6720"/>
                <a:gd name="T52" fmla="*/ 2147483646 w 6666"/>
                <a:gd name="T53" fmla="*/ 2147483646 h 6720"/>
                <a:gd name="T54" fmla="*/ 2147483646 w 6666"/>
                <a:gd name="T55" fmla="*/ 2147483646 h 6720"/>
                <a:gd name="T56" fmla="*/ 2147483646 w 6666"/>
                <a:gd name="T57" fmla="*/ 2147483646 h 6720"/>
                <a:gd name="T58" fmla="*/ 2147483646 w 6666"/>
                <a:gd name="T59" fmla="*/ 2147483646 h 6720"/>
                <a:gd name="T60" fmla="*/ 2147483646 w 6666"/>
                <a:gd name="T61" fmla="*/ 2147483646 h 6720"/>
                <a:gd name="T62" fmla="*/ 0 w 6666"/>
                <a:gd name="T63" fmla="*/ 2147483646 h 6720"/>
                <a:gd name="T64" fmla="*/ 2147483646 w 6666"/>
                <a:gd name="T65" fmla="*/ 2147483646 h 6720"/>
                <a:gd name="T66" fmla="*/ 2147483646 w 6666"/>
                <a:gd name="T67" fmla="*/ 2147483646 h 6720"/>
                <a:gd name="T68" fmla="*/ 2147483646 w 6666"/>
                <a:gd name="T69" fmla="*/ 2147483646 h 6720"/>
                <a:gd name="T70" fmla="*/ 2147483646 w 6666"/>
                <a:gd name="T71" fmla="*/ 2147483646 h 6720"/>
                <a:gd name="T72" fmla="*/ 2147483646 w 6666"/>
                <a:gd name="T73" fmla="*/ 2147483646 h 6720"/>
                <a:gd name="T74" fmla="*/ 2147483646 w 6666"/>
                <a:gd name="T75" fmla="*/ 2147483646 h 6720"/>
                <a:gd name="T76" fmla="*/ 2147483646 w 6666"/>
                <a:gd name="T77" fmla="*/ 2147483646 h 6720"/>
                <a:gd name="T78" fmla="*/ 2147483646 w 6666"/>
                <a:gd name="T79" fmla="*/ 2147483646 h 6720"/>
                <a:gd name="T80" fmla="*/ 2147483646 w 6666"/>
                <a:gd name="T81" fmla="*/ 2147483646 h 6720"/>
                <a:gd name="T82" fmla="*/ 2147483646 w 6666"/>
                <a:gd name="T83" fmla="*/ 2147483646 h 6720"/>
                <a:gd name="T84" fmla="*/ 2147483646 w 6666"/>
                <a:gd name="T85" fmla="*/ 2147483646 h 6720"/>
                <a:gd name="T86" fmla="*/ 2147483646 w 6666"/>
                <a:gd name="T87" fmla="*/ 2147483646 h 6720"/>
                <a:gd name="T88" fmla="*/ 2147483646 w 6666"/>
                <a:gd name="T89" fmla="*/ 2147483646 h 6720"/>
                <a:gd name="T90" fmla="*/ 2147483646 w 6666"/>
                <a:gd name="T91" fmla="*/ 2147483646 h 6720"/>
                <a:gd name="T92" fmla="*/ 2147483646 w 6666"/>
                <a:gd name="T93" fmla="*/ 2147483646 h 6720"/>
                <a:gd name="T94" fmla="*/ 2147483646 w 6666"/>
                <a:gd name="T95" fmla="*/ 2147483646 h 6720"/>
                <a:gd name="T96" fmla="*/ 2147483646 w 6666"/>
                <a:gd name="T97" fmla="*/ 2147483646 h 6720"/>
                <a:gd name="T98" fmla="*/ 2147483646 w 6666"/>
                <a:gd name="T99" fmla="*/ 2147483646 h 6720"/>
                <a:gd name="T100" fmla="*/ 2147483646 w 6666"/>
                <a:gd name="T101" fmla="*/ 2147483646 h 6720"/>
                <a:gd name="T102" fmla="*/ 2147483646 w 6666"/>
                <a:gd name="T103" fmla="*/ 2147483646 h 6720"/>
                <a:gd name="T104" fmla="*/ 2147483646 w 6666"/>
                <a:gd name="T105" fmla="*/ 2147483646 h 6720"/>
                <a:gd name="T106" fmla="*/ 2147483646 w 6666"/>
                <a:gd name="T107" fmla="*/ 2147483646 h 67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6" h="6720">
                  <a:moveTo>
                    <a:pt x="0" y="3396"/>
                  </a:moveTo>
                  <a:lnTo>
                    <a:pt x="1074" y="3498"/>
                  </a:lnTo>
                  <a:lnTo>
                    <a:pt x="1074" y="4784"/>
                  </a:lnTo>
                  <a:lnTo>
                    <a:pt x="2781" y="4362"/>
                  </a:lnTo>
                  <a:lnTo>
                    <a:pt x="2781" y="3894"/>
                  </a:lnTo>
                  <a:lnTo>
                    <a:pt x="2574" y="3894"/>
                  </a:lnTo>
                  <a:lnTo>
                    <a:pt x="2574" y="3306"/>
                  </a:lnTo>
                  <a:lnTo>
                    <a:pt x="1594" y="3149"/>
                  </a:lnTo>
                  <a:lnTo>
                    <a:pt x="1035" y="2622"/>
                  </a:lnTo>
                  <a:lnTo>
                    <a:pt x="1214" y="1510"/>
                  </a:lnTo>
                  <a:lnTo>
                    <a:pt x="4534" y="2042"/>
                  </a:lnTo>
                  <a:lnTo>
                    <a:pt x="4552" y="1980"/>
                  </a:lnTo>
                  <a:lnTo>
                    <a:pt x="4573" y="1923"/>
                  </a:lnTo>
                  <a:lnTo>
                    <a:pt x="4584" y="1894"/>
                  </a:lnTo>
                  <a:lnTo>
                    <a:pt x="4596" y="1867"/>
                  </a:lnTo>
                  <a:lnTo>
                    <a:pt x="4608" y="1840"/>
                  </a:lnTo>
                  <a:lnTo>
                    <a:pt x="4619" y="1814"/>
                  </a:lnTo>
                  <a:lnTo>
                    <a:pt x="905" y="1220"/>
                  </a:lnTo>
                  <a:lnTo>
                    <a:pt x="1509" y="156"/>
                  </a:lnTo>
                  <a:lnTo>
                    <a:pt x="1915" y="0"/>
                  </a:lnTo>
                  <a:lnTo>
                    <a:pt x="5388" y="556"/>
                  </a:lnTo>
                  <a:lnTo>
                    <a:pt x="5717" y="610"/>
                  </a:lnTo>
                  <a:lnTo>
                    <a:pt x="6090" y="669"/>
                  </a:lnTo>
                  <a:lnTo>
                    <a:pt x="6666" y="761"/>
                  </a:lnTo>
                  <a:lnTo>
                    <a:pt x="6646" y="1291"/>
                  </a:lnTo>
                  <a:lnTo>
                    <a:pt x="6003" y="1997"/>
                  </a:lnTo>
                  <a:lnTo>
                    <a:pt x="5713" y="1956"/>
                  </a:lnTo>
                  <a:lnTo>
                    <a:pt x="5854" y="1080"/>
                  </a:lnTo>
                  <a:lnTo>
                    <a:pt x="6397" y="1166"/>
                  </a:lnTo>
                  <a:lnTo>
                    <a:pt x="6404" y="977"/>
                  </a:lnTo>
                  <a:lnTo>
                    <a:pt x="5616" y="850"/>
                  </a:lnTo>
                  <a:lnTo>
                    <a:pt x="5571" y="867"/>
                  </a:lnTo>
                  <a:lnTo>
                    <a:pt x="5017" y="1529"/>
                  </a:lnTo>
                  <a:lnTo>
                    <a:pt x="5033" y="1536"/>
                  </a:lnTo>
                  <a:lnTo>
                    <a:pt x="5048" y="1546"/>
                  </a:lnTo>
                  <a:lnTo>
                    <a:pt x="5063" y="1557"/>
                  </a:lnTo>
                  <a:lnTo>
                    <a:pt x="5078" y="1568"/>
                  </a:lnTo>
                  <a:lnTo>
                    <a:pt x="5092" y="1581"/>
                  </a:lnTo>
                  <a:lnTo>
                    <a:pt x="5105" y="1597"/>
                  </a:lnTo>
                  <a:lnTo>
                    <a:pt x="5118" y="1612"/>
                  </a:lnTo>
                  <a:lnTo>
                    <a:pt x="5131" y="1630"/>
                  </a:lnTo>
                  <a:lnTo>
                    <a:pt x="5141" y="1649"/>
                  </a:lnTo>
                  <a:lnTo>
                    <a:pt x="5153" y="1668"/>
                  </a:lnTo>
                  <a:lnTo>
                    <a:pt x="5163" y="1689"/>
                  </a:lnTo>
                  <a:lnTo>
                    <a:pt x="5173" y="1711"/>
                  </a:lnTo>
                  <a:lnTo>
                    <a:pt x="5182" y="1735"/>
                  </a:lnTo>
                  <a:lnTo>
                    <a:pt x="5191" y="1758"/>
                  </a:lnTo>
                  <a:lnTo>
                    <a:pt x="5198" y="1784"/>
                  </a:lnTo>
                  <a:lnTo>
                    <a:pt x="5205" y="1810"/>
                  </a:lnTo>
                  <a:lnTo>
                    <a:pt x="5212" y="1838"/>
                  </a:lnTo>
                  <a:lnTo>
                    <a:pt x="5218" y="1866"/>
                  </a:lnTo>
                  <a:lnTo>
                    <a:pt x="5223" y="1894"/>
                  </a:lnTo>
                  <a:lnTo>
                    <a:pt x="5228" y="1925"/>
                  </a:lnTo>
                  <a:lnTo>
                    <a:pt x="5231" y="1954"/>
                  </a:lnTo>
                  <a:lnTo>
                    <a:pt x="5234" y="1986"/>
                  </a:lnTo>
                  <a:lnTo>
                    <a:pt x="5236" y="2018"/>
                  </a:lnTo>
                  <a:lnTo>
                    <a:pt x="5237" y="2050"/>
                  </a:lnTo>
                  <a:lnTo>
                    <a:pt x="5237" y="2084"/>
                  </a:lnTo>
                  <a:lnTo>
                    <a:pt x="5237" y="2117"/>
                  </a:lnTo>
                  <a:lnTo>
                    <a:pt x="5236" y="2152"/>
                  </a:lnTo>
                  <a:lnTo>
                    <a:pt x="5234" y="2187"/>
                  </a:lnTo>
                  <a:lnTo>
                    <a:pt x="5231" y="2221"/>
                  </a:lnTo>
                  <a:lnTo>
                    <a:pt x="5228" y="2258"/>
                  </a:lnTo>
                  <a:lnTo>
                    <a:pt x="5223" y="2293"/>
                  </a:lnTo>
                  <a:lnTo>
                    <a:pt x="5217" y="2330"/>
                  </a:lnTo>
                  <a:lnTo>
                    <a:pt x="5211" y="2368"/>
                  </a:lnTo>
                  <a:lnTo>
                    <a:pt x="5203" y="2407"/>
                  </a:lnTo>
                  <a:lnTo>
                    <a:pt x="5195" y="2443"/>
                  </a:lnTo>
                  <a:lnTo>
                    <a:pt x="5186" y="2480"/>
                  </a:lnTo>
                  <a:lnTo>
                    <a:pt x="5176" y="2517"/>
                  </a:lnTo>
                  <a:lnTo>
                    <a:pt x="5165" y="2551"/>
                  </a:lnTo>
                  <a:lnTo>
                    <a:pt x="5154" y="2585"/>
                  </a:lnTo>
                  <a:lnTo>
                    <a:pt x="5143" y="2618"/>
                  </a:lnTo>
                  <a:lnTo>
                    <a:pt x="5130" y="2650"/>
                  </a:lnTo>
                  <a:lnTo>
                    <a:pt x="5117" y="2682"/>
                  </a:lnTo>
                  <a:lnTo>
                    <a:pt x="5102" y="2711"/>
                  </a:lnTo>
                  <a:lnTo>
                    <a:pt x="5088" y="2741"/>
                  </a:lnTo>
                  <a:lnTo>
                    <a:pt x="5074" y="2769"/>
                  </a:lnTo>
                  <a:lnTo>
                    <a:pt x="5059" y="2795"/>
                  </a:lnTo>
                  <a:lnTo>
                    <a:pt x="5042" y="2821"/>
                  </a:lnTo>
                  <a:lnTo>
                    <a:pt x="5027" y="2846"/>
                  </a:lnTo>
                  <a:lnTo>
                    <a:pt x="5010" y="2868"/>
                  </a:lnTo>
                  <a:lnTo>
                    <a:pt x="4993" y="2890"/>
                  </a:lnTo>
                  <a:lnTo>
                    <a:pt x="4976" y="2910"/>
                  </a:lnTo>
                  <a:lnTo>
                    <a:pt x="4958" y="2929"/>
                  </a:lnTo>
                  <a:lnTo>
                    <a:pt x="4941" y="2946"/>
                  </a:lnTo>
                  <a:lnTo>
                    <a:pt x="4923" y="2962"/>
                  </a:lnTo>
                  <a:lnTo>
                    <a:pt x="4904" y="2976"/>
                  </a:lnTo>
                  <a:lnTo>
                    <a:pt x="4886" y="2989"/>
                  </a:lnTo>
                  <a:lnTo>
                    <a:pt x="4867" y="2999"/>
                  </a:lnTo>
                  <a:lnTo>
                    <a:pt x="4849" y="3009"/>
                  </a:lnTo>
                  <a:lnTo>
                    <a:pt x="4830" y="3016"/>
                  </a:lnTo>
                  <a:lnTo>
                    <a:pt x="4812" y="3022"/>
                  </a:lnTo>
                  <a:lnTo>
                    <a:pt x="4793" y="3025"/>
                  </a:lnTo>
                  <a:lnTo>
                    <a:pt x="4774" y="3028"/>
                  </a:lnTo>
                  <a:lnTo>
                    <a:pt x="4755" y="3028"/>
                  </a:lnTo>
                  <a:lnTo>
                    <a:pt x="4736" y="3025"/>
                  </a:lnTo>
                  <a:lnTo>
                    <a:pt x="4719" y="3022"/>
                  </a:lnTo>
                  <a:lnTo>
                    <a:pt x="4702" y="3016"/>
                  </a:lnTo>
                  <a:lnTo>
                    <a:pt x="4686" y="3009"/>
                  </a:lnTo>
                  <a:lnTo>
                    <a:pt x="4669" y="3001"/>
                  </a:lnTo>
                  <a:lnTo>
                    <a:pt x="4654" y="2990"/>
                  </a:lnTo>
                  <a:lnTo>
                    <a:pt x="4640" y="2978"/>
                  </a:lnTo>
                  <a:lnTo>
                    <a:pt x="4624" y="2965"/>
                  </a:lnTo>
                  <a:lnTo>
                    <a:pt x="4611" y="2950"/>
                  </a:lnTo>
                  <a:lnTo>
                    <a:pt x="4598" y="2934"/>
                  </a:lnTo>
                  <a:lnTo>
                    <a:pt x="4585" y="2917"/>
                  </a:lnTo>
                  <a:lnTo>
                    <a:pt x="4573" y="2898"/>
                  </a:lnTo>
                  <a:lnTo>
                    <a:pt x="4562" y="2878"/>
                  </a:lnTo>
                  <a:lnTo>
                    <a:pt x="4551" y="2857"/>
                  </a:lnTo>
                  <a:lnTo>
                    <a:pt x="4541" y="2833"/>
                  </a:lnTo>
                  <a:lnTo>
                    <a:pt x="4532" y="2809"/>
                  </a:lnTo>
                  <a:lnTo>
                    <a:pt x="4524" y="2785"/>
                  </a:lnTo>
                  <a:lnTo>
                    <a:pt x="4471" y="3114"/>
                  </a:lnTo>
                  <a:lnTo>
                    <a:pt x="5020" y="3698"/>
                  </a:lnTo>
                  <a:lnTo>
                    <a:pt x="3581" y="3467"/>
                  </a:lnTo>
                  <a:lnTo>
                    <a:pt x="3581" y="3894"/>
                  </a:lnTo>
                  <a:lnTo>
                    <a:pt x="3385" y="3894"/>
                  </a:lnTo>
                  <a:lnTo>
                    <a:pt x="3385" y="4734"/>
                  </a:lnTo>
                  <a:lnTo>
                    <a:pt x="1074" y="5305"/>
                  </a:lnTo>
                  <a:lnTo>
                    <a:pt x="1074" y="6542"/>
                  </a:lnTo>
                  <a:lnTo>
                    <a:pt x="0" y="6720"/>
                  </a:lnTo>
                  <a:lnTo>
                    <a:pt x="0" y="3396"/>
                  </a:lnTo>
                  <a:close/>
                  <a:moveTo>
                    <a:pt x="4909" y="1945"/>
                  </a:moveTo>
                  <a:lnTo>
                    <a:pt x="4909" y="1945"/>
                  </a:lnTo>
                  <a:lnTo>
                    <a:pt x="4902" y="1945"/>
                  </a:lnTo>
                  <a:lnTo>
                    <a:pt x="4893" y="1945"/>
                  </a:lnTo>
                  <a:lnTo>
                    <a:pt x="4885" y="1945"/>
                  </a:lnTo>
                  <a:lnTo>
                    <a:pt x="4877" y="1947"/>
                  </a:lnTo>
                  <a:lnTo>
                    <a:pt x="4869" y="1950"/>
                  </a:lnTo>
                  <a:lnTo>
                    <a:pt x="4860" y="1953"/>
                  </a:lnTo>
                  <a:lnTo>
                    <a:pt x="4845" y="1962"/>
                  </a:lnTo>
                  <a:lnTo>
                    <a:pt x="4828" y="1973"/>
                  </a:lnTo>
                  <a:lnTo>
                    <a:pt x="4813" y="1988"/>
                  </a:lnTo>
                  <a:lnTo>
                    <a:pt x="4798" y="2004"/>
                  </a:lnTo>
                  <a:lnTo>
                    <a:pt x="4784" y="2023"/>
                  </a:lnTo>
                  <a:lnTo>
                    <a:pt x="4769" y="2045"/>
                  </a:lnTo>
                  <a:lnTo>
                    <a:pt x="4756" y="2069"/>
                  </a:lnTo>
                  <a:lnTo>
                    <a:pt x="4745" y="2094"/>
                  </a:lnTo>
                  <a:lnTo>
                    <a:pt x="4734" y="2122"/>
                  </a:lnTo>
                  <a:lnTo>
                    <a:pt x="4723" y="2150"/>
                  </a:lnTo>
                  <a:lnTo>
                    <a:pt x="4715" y="2181"/>
                  </a:lnTo>
                  <a:lnTo>
                    <a:pt x="4707" y="2213"/>
                  </a:lnTo>
                  <a:lnTo>
                    <a:pt x="4701" y="2247"/>
                  </a:lnTo>
                  <a:lnTo>
                    <a:pt x="4696" y="2280"/>
                  </a:lnTo>
                  <a:lnTo>
                    <a:pt x="4694" y="2313"/>
                  </a:lnTo>
                  <a:lnTo>
                    <a:pt x="4693" y="2345"/>
                  </a:lnTo>
                  <a:lnTo>
                    <a:pt x="4693" y="2376"/>
                  </a:lnTo>
                  <a:lnTo>
                    <a:pt x="4695" y="2406"/>
                  </a:lnTo>
                  <a:lnTo>
                    <a:pt x="4699" y="2434"/>
                  </a:lnTo>
                  <a:lnTo>
                    <a:pt x="4703" y="2460"/>
                  </a:lnTo>
                  <a:lnTo>
                    <a:pt x="4710" y="2485"/>
                  </a:lnTo>
                  <a:lnTo>
                    <a:pt x="4717" y="2508"/>
                  </a:lnTo>
                  <a:lnTo>
                    <a:pt x="4727" y="2528"/>
                  </a:lnTo>
                  <a:lnTo>
                    <a:pt x="4736" y="2547"/>
                  </a:lnTo>
                  <a:lnTo>
                    <a:pt x="4748" y="2563"/>
                  </a:lnTo>
                  <a:lnTo>
                    <a:pt x="4761" y="2576"/>
                  </a:lnTo>
                  <a:lnTo>
                    <a:pt x="4767" y="2581"/>
                  </a:lnTo>
                  <a:lnTo>
                    <a:pt x="4774" y="2586"/>
                  </a:lnTo>
                  <a:lnTo>
                    <a:pt x="4781" y="2591"/>
                  </a:lnTo>
                  <a:lnTo>
                    <a:pt x="4789" y="2594"/>
                  </a:lnTo>
                  <a:lnTo>
                    <a:pt x="4797" y="2597"/>
                  </a:lnTo>
                  <a:lnTo>
                    <a:pt x="4805" y="2598"/>
                  </a:lnTo>
                  <a:lnTo>
                    <a:pt x="4813" y="2599"/>
                  </a:lnTo>
                  <a:lnTo>
                    <a:pt x="4821" y="2599"/>
                  </a:lnTo>
                  <a:lnTo>
                    <a:pt x="4830" y="2598"/>
                  </a:lnTo>
                  <a:lnTo>
                    <a:pt x="4838" y="2597"/>
                  </a:lnTo>
                  <a:lnTo>
                    <a:pt x="4845" y="2594"/>
                  </a:lnTo>
                  <a:lnTo>
                    <a:pt x="4853" y="2591"/>
                  </a:lnTo>
                  <a:lnTo>
                    <a:pt x="4870" y="2583"/>
                  </a:lnTo>
                  <a:lnTo>
                    <a:pt x="4885" y="2571"/>
                  </a:lnTo>
                  <a:lnTo>
                    <a:pt x="4900" y="2557"/>
                  </a:lnTo>
                  <a:lnTo>
                    <a:pt x="4916" y="2539"/>
                  </a:lnTo>
                  <a:lnTo>
                    <a:pt x="4930" y="2520"/>
                  </a:lnTo>
                  <a:lnTo>
                    <a:pt x="4944" y="2499"/>
                  </a:lnTo>
                  <a:lnTo>
                    <a:pt x="4957" y="2475"/>
                  </a:lnTo>
                  <a:lnTo>
                    <a:pt x="4969" y="2449"/>
                  </a:lnTo>
                  <a:lnTo>
                    <a:pt x="4981" y="2422"/>
                  </a:lnTo>
                  <a:lnTo>
                    <a:pt x="4990" y="2393"/>
                  </a:lnTo>
                  <a:lnTo>
                    <a:pt x="5000" y="2362"/>
                  </a:lnTo>
                  <a:lnTo>
                    <a:pt x="5007" y="2330"/>
                  </a:lnTo>
                  <a:lnTo>
                    <a:pt x="5013" y="2297"/>
                  </a:lnTo>
                  <a:lnTo>
                    <a:pt x="5017" y="2264"/>
                  </a:lnTo>
                  <a:lnTo>
                    <a:pt x="5021" y="2231"/>
                  </a:lnTo>
                  <a:lnTo>
                    <a:pt x="5021" y="2199"/>
                  </a:lnTo>
                  <a:lnTo>
                    <a:pt x="5021" y="2168"/>
                  </a:lnTo>
                  <a:lnTo>
                    <a:pt x="5019" y="2139"/>
                  </a:lnTo>
                  <a:lnTo>
                    <a:pt x="5015" y="2110"/>
                  </a:lnTo>
                  <a:lnTo>
                    <a:pt x="5010" y="2083"/>
                  </a:lnTo>
                  <a:lnTo>
                    <a:pt x="5004" y="2058"/>
                  </a:lnTo>
                  <a:lnTo>
                    <a:pt x="4996" y="2036"/>
                  </a:lnTo>
                  <a:lnTo>
                    <a:pt x="4988" y="2015"/>
                  </a:lnTo>
                  <a:lnTo>
                    <a:pt x="4977" y="1997"/>
                  </a:lnTo>
                  <a:lnTo>
                    <a:pt x="4965" y="1980"/>
                  </a:lnTo>
                  <a:lnTo>
                    <a:pt x="4954" y="1967"/>
                  </a:lnTo>
                  <a:lnTo>
                    <a:pt x="4947" y="1962"/>
                  </a:lnTo>
                  <a:lnTo>
                    <a:pt x="4939" y="1957"/>
                  </a:lnTo>
                  <a:lnTo>
                    <a:pt x="4932" y="1953"/>
                  </a:lnTo>
                  <a:lnTo>
                    <a:pt x="4925" y="1950"/>
                  </a:lnTo>
                  <a:lnTo>
                    <a:pt x="4917" y="1947"/>
                  </a:lnTo>
                  <a:lnTo>
                    <a:pt x="4909" y="1945"/>
                  </a:lnTo>
                  <a:close/>
                  <a:moveTo>
                    <a:pt x="4882" y="3552"/>
                  </a:moveTo>
                  <a:lnTo>
                    <a:pt x="5074" y="3727"/>
                  </a:lnTo>
                  <a:lnTo>
                    <a:pt x="5719" y="3325"/>
                  </a:lnTo>
                  <a:lnTo>
                    <a:pt x="5910" y="2130"/>
                  </a:lnTo>
                  <a:lnTo>
                    <a:pt x="5660" y="2090"/>
                  </a:lnTo>
                  <a:lnTo>
                    <a:pt x="5486" y="3172"/>
                  </a:lnTo>
                  <a:lnTo>
                    <a:pt x="4882" y="3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WIFI">
              <a:extLst>
                <a:ext uri="{FF2B5EF4-FFF2-40B4-BE49-F238E27FC236}">
                  <a16:creationId xmlns:a16="http://schemas.microsoft.com/office/drawing/2014/main" id="{53C29EE4-F571-4889-8FA0-6DC0EFAB1FDF}"/>
                </a:ext>
              </a:extLst>
            </p:cNvPr>
            <p:cNvSpPr/>
            <p:nvPr/>
          </p:nvSpPr>
          <p:spPr>
            <a:xfrm>
              <a:off x="6807802" y="1669231"/>
              <a:ext cx="396378" cy="396378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43A9A669-DFF3-4BC6-8004-F0078015E0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15" y="1480587"/>
            <a:ext cx="1350020" cy="1350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46990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74F42AA3-8075-4113-A9D3-4B28B462E6F8}"/>
              </a:ext>
            </a:extLst>
          </p:cNvPr>
          <p:cNvSpPr txBox="1">
            <a:spLocks/>
          </p:cNvSpPr>
          <p:nvPr/>
        </p:nvSpPr>
        <p:spPr>
          <a:xfrm>
            <a:off x="2526030" y="1141730"/>
            <a:ext cx="7148830" cy="36887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4E1E1E7-632A-4549-AEB2-373109A7DC1D}"/>
              </a:ext>
            </a:extLst>
          </p:cNvPr>
          <p:cNvGrpSpPr/>
          <p:nvPr/>
        </p:nvGrpSpPr>
        <p:grpSpPr>
          <a:xfrm>
            <a:off x="666115" y="6211570"/>
            <a:ext cx="3058795" cy="410845"/>
            <a:chOff x="9601" y="7573"/>
            <a:chExt cx="6817" cy="916"/>
          </a:xfrm>
        </p:grpSpPr>
        <p:sp>
          <p:nvSpPr>
            <p:cNvPr id="84" name="箭头">
              <a:extLst>
                <a:ext uri="{FF2B5EF4-FFF2-40B4-BE49-F238E27FC236}">
                  <a16:creationId xmlns:a16="http://schemas.microsoft.com/office/drawing/2014/main" id="{7A6B7446-E352-44B9-9ECE-1BB7AE65F209}"/>
                </a:ext>
              </a:extLst>
            </p:cNvPr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盾牌">
              <a:extLst>
                <a:ext uri="{FF2B5EF4-FFF2-40B4-BE49-F238E27FC236}">
                  <a16:creationId xmlns:a16="http://schemas.microsoft.com/office/drawing/2014/main" id="{6277B01B-AD72-4611-BA04-A6FDC57AC156}"/>
                </a:ext>
              </a:extLst>
            </p:cNvPr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电池">
              <a:extLst>
                <a:ext uri="{FF2B5EF4-FFF2-40B4-BE49-F238E27FC236}">
                  <a16:creationId xmlns:a16="http://schemas.microsoft.com/office/drawing/2014/main" id="{AAD16139-748E-4600-A1C5-CDBB0A793B24}"/>
                </a:ext>
              </a:extLst>
            </p:cNvPr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家庭影院">
              <a:extLst>
                <a:ext uri="{FF2B5EF4-FFF2-40B4-BE49-F238E27FC236}">
                  <a16:creationId xmlns:a16="http://schemas.microsoft.com/office/drawing/2014/main" id="{C7B4DC64-8579-4A5F-A8EC-237DE8702F9C}"/>
                </a:ext>
              </a:extLst>
            </p:cNvPr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8AC0A8DE-A325-4BC3-9721-8A52D36C1FC6}"/>
              </a:ext>
            </a:extLst>
          </p:cNvPr>
          <p:cNvSpPr txBox="1"/>
          <p:nvPr/>
        </p:nvSpPr>
        <p:spPr>
          <a:xfrm>
            <a:off x="947774" y="235585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C71E565-F8B5-4968-A103-2A87DD36BBB6}"/>
              </a:ext>
            </a:extLst>
          </p:cNvPr>
          <p:cNvSpPr txBox="1"/>
          <p:nvPr/>
        </p:nvSpPr>
        <p:spPr>
          <a:xfrm>
            <a:off x="2968083" y="1082039"/>
            <a:ext cx="6321060" cy="4698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26670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团队名称：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IoT-GO!</a:t>
            </a: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团队口号：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IoT-GOGOGO!</a:t>
            </a: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266700">
              <a:lnSpc>
                <a:spcPct val="13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LOGO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26670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26670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119882F9-29FA-40A5-A041-2BF6A1B240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65" y="2623327"/>
            <a:ext cx="4286271" cy="42862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9F8C3-D1B0-4BE7-808C-DABCEC8A060A}"/>
              </a:ext>
            </a:extLst>
          </p:cNvPr>
          <p:cNvSpPr txBox="1"/>
          <p:nvPr/>
        </p:nvSpPr>
        <p:spPr>
          <a:xfrm>
            <a:off x="8689501" y="1337835"/>
            <a:ext cx="329340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F4C472-45A3-4C92-803D-FCA0326A8733}"/>
              </a:ext>
            </a:extLst>
          </p:cNvPr>
          <p:cNvSpPr txBox="1"/>
          <p:nvPr/>
        </p:nvSpPr>
        <p:spPr>
          <a:xfrm>
            <a:off x="8730207" y="2788165"/>
            <a:ext cx="329340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阳光！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CDEA86-5C53-4726-A84A-8C28815CFC58}"/>
              </a:ext>
            </a:extLst>
          </p:cNvPr>
          <p:cNvSpPr txBox="1"/>
          <p:nvPr/>
        </p:nvSpPr>
        <p:spPr>
          <a:xfrm>
            <a:off x="8715418" y="4366916"/>
            <a:ext cx="329340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向上！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71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46990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74F42AA3-8075-4113-A9D3-4B28B462E6F8}"/>
              </a:ext>
            </a:extLst>
          </p:cNvPr>
          <p:cNvSpPr txBox="1">
            <a:spLocks/>
          </p:cNvSpPr>
          <p:nvPr/>
        </p:nvSpPr>
        <p:spPr>
          <a:xfrm>
            <a:off x="2526030" y="1141730"/>
            <a:ext cx="7148830" cy="36887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4E1E1E7-632A-4549-AEB2-373109A7DC1D}"/>
              </a:ext>
            </a:extLst>
          </p:cNvPr>
          <p:cNvGrpSpPr/>
          <p:nvPr/>
        </p:nvGrpSpPr>
        <p:grpSpPr>
          <a:xfrm>
            <a:off x="666115" y="6211570"/>
            <a:ext cx="3058795" cy="410845"/>
            <a:chOff x="9601" y="7573"/>
            <a:chExt cx="6817" cy="916"/>
          </a:xfrm>
        </p:grpSpPr>
        <p:sp>
          <p:nvSpPr>
            <p:cNvPr id="84" name="箭头">
              <a:extLst>
                <a:ext uri="{FF2B5EF4-FFF2-40B4-BE49-F238E27FC236}">
                  <a16:creationId xmlns:a16="http://schemas.microsoft.com/office/drawing/2014/main" id="{7A6B7446-E352-44B9-9ECE-1BB7AE65F209}"/>
                </a:ext>
              </a:extLst>
            </p:cNvPr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盾牌">
              <a:extLst>
                <a:ext uri="{FF2B5EF4-FFF2-40B4-BE49-F238E27FC236}">
                  <a16:creationId xmlns:a16="http://schemas.microsoft.com/office/drawing/2014/main" id="{6277B01B-AD72-4611-BA04-A6FDC57AC156}"/>
                </a:ext>
              </a:extLst>
            </p:cNvPr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电池">
              <a:extLst>
                <a:ext uri="{FF2B5EF4-FFF2-40B4-BE49-F238E27FC236}">
                  <a16:creationId xmlns:a16="http://schemas.microsoft.com/office/drawing/2014/main" id="{AAD16139-748E-4600-A1C5-CDBB0A793B24}"/>
                </a:ext>
              </a:extLst>
            </p:cNvPr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家庭影院">
              <a:extLst>
                <a:ext uri="{FF2B5EF4-FFF2-40B4-BE49-F238E27FC236}">
                  <a16:creationId xmlns:a16="http://schemas.microsoft.com/office/drawing/2014/main" id="{C7B4DC64-8579-4A5F-A8EC-237DE8702F9C}"/>
                </a:ext>
              </a:extLst>
            </p:cNvPr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143CE7F4-32B7-408B-AC31-4E6687A4A5E9}"/>
              </a:ext>
            </a:extLst>
          </p:cNvPr>
          <p:cNvSpPr/>
          <p:nvPr/>
        </p:nvSpPr>
        <p:spPr>
          <a:xfrm>
            <a:off x="-7620" y="-46990"/>
            <a:ext cx="893445" cy="6898640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D94C9FBA-65EB-479E-A41F-05CAF0B4BDC5}"/>
              </a:ext>
            </a:extLst>
          </p:cNvPr>
          <p:cNvGrpSpPr/>
          <p:nvPr/>
        </p:nvGrpSpPr>
        <p:grpSpPr>
          <a:xfrm>
            <a:off x="274003" y="4214329"/>
            <a:ext cx="410210" cy="2386965"/>
            <a:chOff x="227" y="6367"/>
            <a:chExt cx="646" cy="3759"/>
          </a:xfrm>
        </p:grpSpPr>
        <p:sp>
          <p:nvSpPr>
            <p:cNvPr id="100" name="箭头">
              <a:extLst>
                <a:ext uri="{FF2B5EF4-FFF2-40B4-BE49-F238E27FC236}">
                  <a16:creationId xmlns:a16="http://schemas.microsoft.com/office/drawing/2014/main" id="{C1B95FA5-F3D6-47D3-AD7C-C3D6E814DBA6}"/>
                </a:ext>
              </a:extLst>
            </p:cNvPr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1" name="盾牌">
              <a:extLst>
                <a:ext uri="{FF2B5EF4-FFF2-40B4-BE49-F238E27FC236}">
                  <a16:creationId xmlns:a16="http://schemas.microsoft.com/office/drawing/2014/main" id="{0520F824-3F2A-4374-B3F4-BDA8D176E617}"/>
                </a:ext>
              </a:extLst>
            </p:cNvPr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电池">
              <a:extLst>
                <a:ext uri="{FF2B5EF4-FFF2-40B4-BE49-F238E27FC236}">
                  <a16:creationId xmlns:a16="http://schemas.microsoft.com/office/drawing/2014/main" id="{8ACF4FE0-C344-49EC-8F6C-30D222FD898F}"/>
                </a:ext>
              </a:extLst>
            </p:cNvPr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3" name="家庭影院">
              <a:extLst>
                <a:ext uri="{FF2B5EF4-FFF2-40B4-BE49-F238E27FC236}">
                  <a16:creationId xmlns:a16="http://schemas.microsoft.com/office/drawing/2014/main" id="{BA6BAAFF-EC70-455F-A55D-83CDDD2B4C7F}"/>
                </a:ext>
              </a:extLst>
            </p:cNvPr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" name="椭圆 103">
            <a:extLst>
              <a:ext uri="{FF2B5EF4-FFF2-40B4-BE49-F238E27FC236}">
                <a16:creationId xmlns:a16="http://schemas.microsoft.com/office/drawing/2014/main" id="{4604E7A3-D861-4C0B-8AD8-29DE5F103171}"/>
              </a:ext>
            </a:extLst>
          </p:cNvPr>
          <p:cNvSpPr/>
          <p:nvPr/>
        </p:nvSpPr>
        <p:spPr>
          <a:xfrm>
            <a:off x="2037522" y="781879"/>
            <a:ext cx="1232452" cy="12324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F98686F2-DAD0-4B63-A0B4-5BE7C8BA0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5" y="4846604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0BA0FAB3-0FAE-4AD0-8D04-F3892D7BD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83" y="4777131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F5DCD1B1-B42B-4ABD-9E14-6C9EA44419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38" y="4837729"/>
            <a:ext cx="1261728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A89EF206-33C1-442B-B085-888FDEC050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7" y="754331"/>
            <a:ext cx="1228182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056C90E5-8080-4D02-9D38-CA79017531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0" y="797531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91104BC0-BB4C-4839-8A2A-940B56375B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63" y="781879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9012393A-91B6-4956-987A-7263816C9BF1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6" t="5632" r="22349" b="59728"/>
          <a:stretch/>
        </p:blipFill>
        <p:spPr>
          <a:xfrm>
            <a:off x="1381687" y="2828835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55CB75A7-52AA-419F-B195-58578FE73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53" y="2848287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3FD904DB-A5D7-4F89-A07C-D2B76B3B5083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35436" t="3900" r="2403" b="59361"/>
          <a:stretch/>
        </p:blipFill>
        <p:spPr>
          <a:xfrm>
            <a:off x="8863990" y="2818451"/>
            <a:ext cx="12600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B2595054-7BC4-41B1-A40A-44D37F2BF513}"/>
              </a:ext>
            </a:extLst>
          </p:cNvPr>
          <p:cNvSpPr txBox="1"/>
          <p:nvPr/>
        </p:nvSpPr>
        <p:spPr>
          <a:xfrm>
            <a:off x="2924449" y="797940"/>
            <a:ext cx="1904405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曹皓爽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服务器搭建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数据库实现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FC14C19-F4B9-48FB-B366-BC1AA19B7630}"/>
              </a:ext>
            </a:extLst>
          </p:cNvPr>
          <p:cNvSpPr txBox="1"/>
          <p:nvPr/>
        </p:nvSpPr>
        <p:spPr>
          <a:xfrm>
            <a:off x="6734735" y="797531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叶浩翔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硬件设计与实现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协议设计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3677A58-9E19-4E76-8AF4-E1FD18C276F2}"/>
              </a:ext>
            </a:extLst>
          </p:cNvPr>
          <p:cNvSpPr txBox="1"/>
          <p:nvPr/>
        </p:nvSpPr>
        <p:spPr>
          <a:xfrm>
            <a:off x="2940387" y="2848287"/>
            <a:ext cx="1888467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杜天骄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微信小程序设计与实现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5F06997-65EA-4C61-97D0-A02511E8AB2D}"/>
              </a:ext>
            </a:extLst>
          </p:cNvPr>
          <p:cNvSpPr txBox="1"/>
          <p:nvPr/>
        </p:nvSpPr>
        <p:spPr>
          <a:xfrm>
            <a:off x="6734734" y="2878122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闫宁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网关设计与实现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C264239-05B6-425D-943E-ADDF6FE84503}"/>
              </a:ext>
            </a:extLst>
          </p:cNvPr>
          <p:cNvSpPr txBox="1"/>
          <p:nvPr/>
        </p:nvSpPr>
        <p:spPr>
          <a:xfrm>
            <a:off x="10311717" y="754331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刘书垒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硬件设计与实现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FAC278B-02D8-4C8B-A6A4-64071F457005}"/>
              </a:ext>
            </a:extLst>
          </p:cNvPr>
          <p:cNvSpPr txBox="1"/>
          <p:nvPr/>
        </p:nvSpPr>
        <p:spPr>
          <a:xfrm>
            <a:off x="6734733" y="4868030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袁楷文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网关设计与实现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374313C-CE7F-4A5D-9925-A731E28A3522}"/>
              </a:ext>
            </a:extLst>
          </p:cNvPr>
          <p:cNvSpPr txBox="1"/>
          <p:nvPr/>
        </p:nvSpPr>
        <p:spPr>
          <a:xfrm>
            <a:off x="2881369" y="4846604"/>
            <a:ext cx="203727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邓幽扬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产品经理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协议及数据库设计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E83298B-DE66-4871-9257-5BCCF444B117}"/>
              </a:ext>
            </a:extLst>
          </p:cNvPr>
          <p:cNvSpPr txBox="1"/>
          <p:nvPr/>
        </p:nvSpPr>
        <p:spPr>
          <a:xfrm>
            <a:off x="10311716" y="2907958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曹晶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A0A10B3-18E7-479E-80D8-863DA6B41F5F}"/>
              </a:ext>
            </a:extLst>
          </p:cNvPr>
          <p:cNvSpPr txBox="1"/>
          <p:nvPr/>
        </p:nvSpPr>
        <p:spPr>
          <a:xfrm>
            <a:off x="10311716" y="4876439"/>
            <a:ext cx="1797123" cy="120032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叶倩芸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前端设计与实现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C5397FE-277C-4C4D-8CC6-BF163E824E77}"/>
              </a:ext>
            </a:extLst>
          </p:cNvPr>
          <p:cNvSpPr txBox="1"/>
          <p:nvPr/>
        </p:nvSpPr>
        <p:spPr>
          <a:xfrm>
            <a:off x="1234666" y="180900"/>
            <a:ext cx="329340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团队成员及分工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6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96000" y="3152001"/>
            <a:ext cx="2905125" cy="5539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b="1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altLang="zh-CN" sz="3600" b="1" dirty="0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63622" y="2311316"/>
            <a:ext cx="2207399" cy="2207399"/>
          </a:xfrm>
          <a:prstGeom prst="chevron">
            <a:avLst>
              <a:gd name="adj" fmla="val 50000"/>
            </a:avLst>
          </a:prstGeom>
          <a:solidFill>
            <a:srgbClr val="86C62A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2"/>
          <p:cNvSpPr/>
          <p:nvPr>
            <p:custDataLst>
              <p:tags r:id="rId4"/>
            </p:custDataLst>
          </p:nvPr>
        </p:nvSpPr>
        <p:spPr>
          <a:xfrm>
            <a:off x="4926276" y="3046133"/>
            <a:ext cx="737765" cy="737765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000" dirty="0" err="1">
              <a:solidFill>
                <a:srgbClr val="76717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64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9" grpId="0" animBg="1"/>
          <p:bldP spid="20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-46990"/>
            <a:ext cx="12216130" cy="81274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24130" y="-53975"/>
            <a:ext cx="12216130" cy="691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239057" y="323256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医疗服务需求的增长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FCA60B71-1AD5-4656-BE58-A62733368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850" y="1261765"/>
            <a:ext cx="5114568" cy="2874799"/>
          </a:xfrm>
          <a:prstGeom prst="rect">
            <a:avLst/>
          </a:prstGeom>
          <a:solidFill>
            <a:srgbClr val="9BC70F"/>
          </a:solidFill>
          <a:ln w="38100">
            <a:solidFill>
              <a:srgbClr val="969292"/>
            </a:solidFill>
          </a:ln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B2C8A113-A2CC-45B3-9F97-A65A87528D94}"/>
              </a:ext>
            </a:extLst>
          </p:cNvPr>
          <p:cNvSpPr/>
          <p:nvPr/>
        </p:nvSpPr>
        <p:spPr>
          <a:xfrm>
            <a:off x="8092415" y="1359207"/>
            <a:ext cx="3060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仅在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2015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年全球卫生保健支出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7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万亿美元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;</a:t>
            </a:r>
          </a:p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到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年，这一数据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预计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将达到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8.7</a:t>
            </a:r>
            <a:r>
              <a:rPr lang="zh-CN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万亿美元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0868C2-9C16-4461-B4AB-90A7E79A5D27}"/>
              </a:ext>
            </a:extLst>
          </p:cNvPr>
          <p:cNvCxnSpPr>
            <a:cxnSpLocks/>
          </p:cNvCxnSpPr>
          <p:nvPr/>
        </p:nvCxnSpPr>
        <p:spPr>
          <a:xfrm flipV="1">
            <a:off x="6038547" y="1960778"/>
            <a:ext cx="831742" cy="413884"/>
          </a:xfrm>
          <a:prstGeom prst="line">
            <a:avLst/>
          </a:prstGeom>
          <a:ln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0E87C7-B707-4C08-8447-88D8311BACA2}"/>
              </a:ext>
            </a:extLst>
          </p:cNvPr>
          <p:cNvCxnSpPr/>
          <p:nvPr/>
        </p:nvCxnSpPr>
        <p:spPr>
          <a:xfrm flipV="1">
            <a:off x="6870289" y="1959372"/>
            <a:ext cx="999171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3973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192734" y="1598617"/>
            <a:ext cx="2942449" cy="3651082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rgbClr val="9692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277571" y="1568720"/>
            <a:ext cx="2734175" cy="3771960"/>
          </a:xfrm>
          <a:prstGeom prst="rect">
            <a:avLst/>
          </a:prstGeom>
          <a:solidFill>
            <a:srgbClr val="86C6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1"/>
          <p:cNvSpPr/>
          <p:nvPr/>
        </p:nvSpPr>
        <p:spPr>
          <a:xfrm rot="765310">
            <a:off x="4489469" y="1427803"/>
            <a:ext cx="3251310" cy="403432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37716" y="1552541"/>
            <a:ext cx="2734175" cy="3771960"/>
          </a:xfrm>
          <a:prstGeom prst="rect">
            <a:avLst/>
          </a:prstGeom>
          <a:solidFill>
            <a:srgbClr val="86C6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1"/>
          <p:cNvSpPr/>
          <p:nvPr/>
        </p:nvSpPr>
        <p:spPr>
          <a:xfrm rot="1321971">
            <a:off x="1351010" y="1594541"/>
            <a:ext cx="2942449" cy="3651081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rgbClr val="9692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60158" y="1552541"/>
            <a:ext cx="2734175" cy="3771960"/>
          </a:xfrm>
          <a:prstGeom prst="rect">
            <a:avLst/>
          </a:prstGeom>
          <a:solidFill>
            <a:srgbClr val="86C6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9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1015575" y="364744"/>
            <a:ext cx="1336578" cy="4085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6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挑战</a:t>
            </a:r>
            <a:endParaRPr lang="zh-CN" altLang="en-US" sz="341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1B29B6-0BF2-485C-891D-9E97C818C863}"/>
              </a:ext>
            </a:extLst>
          </p:cNvPr>
          <p:cNvSpPr/>
          <p:nvPr/>
        </p:nvSpPr>
        <p:spPr>
          <a:xfrm>
            <a:off x="328705" y="424739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655" b="1" dirty="0">
                <a:solidFill>
                  <a:srgbClr val="86C62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目前医院面临的困境</a:t>
            </a:r>
          </a:p>
        </p:txBody>
      </p:sp>
      <p:sp>
        <p:nvSpPr>
          <p:cNvPr id="41" name="矩形 40"/>
          <p:cNvSpPr/>
          <p:nvPr/>
        </p:nvSpPr>
        <p:spPr>
          <a:xfrm>
            <a:off x="2248403" y="4557066"/>
            <a:ext cx="899035" cy="347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defTabSz="866943" fontAlgn="base">
              <a:lnSpc>
                <a:spcPct val="150000"/>
              </a:lnSpc>
              <a:defRPr/>
            </a:pPr>
            <a:endParaRPr lang="zh-CN" altLang="en-US" sz="17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81863" y="4743290"/>
            <a:ext cx="1996024" cy="347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defTabSz="866943" fontAlgn="base">
              <a:lnSpc>
                <a:spcPct val="150000"/>
              </a:lnSpc>
              <a:defRPr/>
            </a:pPr>
            <a:r>
              <a:rPr lang="zh-CN" altLang="en-US" sz="170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手动操控 </a:t>
            </a:r>
            <a:r>
              <a:rPr lang="en-US" altLang="zh-CN" sz="170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70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延缓康复</a:t>
            </a:r>
          </a:p>
        </p:txBody>
      </p:sp>
      <p:sp>
        <p:nvSpPr>
          <p:cNvPr id="24" name="矩形 23"/>
          <p:cNvSpPr/>
          <p:nvPr/>
        </p:nvSpPr>
        <p:spPr>
          <a:xfrm>
            <a:off x="9082810" y="4724688"/>
            <a:ext cx="1535440" cy="347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defTabSz="866943" fontAlgn="base">
              <a:lnSpc>
                <a:spcPct val="150000"/>
              </a:lnSpc>
              <a:defRPr/>
            </a:pPr>
            <a:r>
              <a:rPr lang="zh-CN" altLang="en-US" sz="170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医院人手不足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27EE7B-5983-4060-B285-30A3D3734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7" t="1142" r="-18135" b="-1142"/>
          <a:stretch/>
        </p:blipFill>
        <p:spPr>
          <a:xfrm rot="16200000">
            <a:off x="838262" y="1295211"/>
            <a:ext cx="3855582" cy="281179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B37F400-769F-409E-BCD2-4E983A3C0D76}"/>
              </a:ext>
            </a:extLst>
          </p:cNvPr>
          <p:cNvSpPr/>
          <p:nvPr/>
        </p:nvSpPr>
        <p:spPr>
          <a:xfrm>
            <a:off x="1790683" y="4726922"/>
            <a:ext cx="1888961" cy="347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defTabSz="866943" fontAlgn="base">
              <a:lnSpc>
                <a:spcPct val="150000"/>
              </a:lnSpc>
              <a:defRPr/>
            </a:pPr>
            <a:r>
              <a:rPr lang="zh-CN" altLang="en-US" sz="170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医院环境相关感染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54C061-C0E9-4B89-8EC6-C70950EFE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82" t="3416" r="28469" b="-3416"/>
          <a:stretch/>
        </p:blipFill>
        <p:spPr>
          <a:xfrm>
            <a:off x="4837716" y="1530778"/>
            <a:ext cx="2734175" cy="32049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773059-6457-4F6C-9996-9E4C09B8C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3" t="-195" r="17857" b="195"/>
          <a:stretch/>
        </p:blipFill>
        <p:spPr>
          <a:xfrm>
            <a:off x="8295197" y="1530778"/>
            <a:ext cx="2716549" cy="3066071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B6F51FD-972E-4B76-81E9-600C20184334}"/>
              </a:ext>
            </a:extLst>
          </p:cNvPr>
          <p:cNvCxnSpPr>
            <a:cxnSpLocks/>
          </p:cNvCxnSpPr>
          <p:nvPr/>
        </p:nvCxnSpPr>
        <p:spPr>
          <a:xfrm>
            <a:off x="6163122" y="5125719"/>
            <a:ext cx="116753" cy="57394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C1C233C-5DA9-455A-824D-77AB6F86DC65}"/>
              </a:ext>
            </a:extLst>
          </p:cNvPr>
          <p:cNvSpPr/>
          <p:nvPr/>
        </p:nvSpPr>
        <p:spPr>
          <a:xfrm>
            <a:off x="7833344" y="5537212"/>
            <a:ext cx="10703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每千人护士数仅为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2.36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人，医生数为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1.5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</a:t>
            </a:r>
            <a:endParaRPr lang="zh-CN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E4AE6F-51ED-4999-BA8C-DB5ADF595C14}"/>
              </a:ext>
            </a:extLst>
          </p:cNvPr>
          <p:cNvSpPr/>
          <p:nvPr/>
        </p:nvSpPr>
        <p:spPr>
          <a:xfrm>
            <a:off x="402443" y="578657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100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名住院病人：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4/10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人感染</a:t>
            </a: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DAED910-5F26-49F6-8742-107C6CF2D07B}"/>
              </a:ext>
            </a:extLst>
          </p:cNvPr>
          <p:cNvSpPr/>
          <p:nvPr/>
        </p:nvSpPr>
        <p:spPr>
          <a:xfrm>
            <a:off x="4596560" y="578466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年诺贝尔医学奖研究证实</a:t>
            </a:r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303FF8-3410-4CA5-8AFA-A56AD5F18708}"/>
              </a:ext>
            </a:extLst>
          </p:cNvPr>
          <p:cNvCxnSpPr>
            <a:cxnSpLocks/>
          </p:cNvCxnSpPr>
          <p:nvPr/>
        </p:nvCxnSpPr>
        <p:spPr>
          <a:xfrm flipH="1">
            <a:off x="2301083" y="5158959"/>
            <a:ext cx="396837" cy="627618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DAA3BC3-B146-4395-A275-15ADCE510B6A}"/>
              </a:ext>
            </a:extLst>
          </p:cNvPr>
          <p:cNvCxnSpPr>
            <a:cxnSpLocks/>
          </p:cNvCxnSpPr>
          <p:nvPr/>
        </p:nvCxnSpPr>
        <p:spPr>
          <a:xfrm>
            <a:off x="9660006" y="5211097"/>
            <a:ext cx="346262" cy="649280"/>
          </a:xfrm>
          <a:prstGeom prst="line">
            <a:avLst/>
          </a:prstGeom>
          <a:ln w="28575">
            <a:solidFill>
              <a:srgbClr val="767171"/>
            </a:solidFill>
            <a:headEnd type="none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  <p:bldP spid="21" grpId="0"/>
      <p:bldP spid="24" grpId="0"/>
      <p:bldP spid="20" grpId="0"/>
      <p:bldP spid="15" grpId="0"/>
      <p:bldP spid="18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397875" y="-54610"/>
            <a:ext cx="3804920" cy="68986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-23495" y="-46990"/>
            <a:ext cx="842137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7" name="组合 146"/>
          <p:cNvGrpSpPr/>
          <p:nvPr/>
        </p:nvGrpSpPr>
        <p:grpSpPr>
          <a:xfrm>
            <a:off x="8743315" y="596392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571865" y="231775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9BC7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E94BB5-8D9E-4A31-93B1-6698374A9453}"/>
              </a:ext>
            </a:extLst>
          </p:cNvPr>
          <p:cNvGrpSpPr/>
          <p:nvPr/>
        </p:nvGrpSpPr>
        <p:grpSpPr>
          <a:xfrm>
            <a:off x="791054" y="1508759"/>
            <a:ext cx="6339521" cy="2954655"/>
            <a:chOff x="211774" y="783590"/>
            <a:chExt cx="6339521" cy="2954655"/>
          </a:xfrm>
        </p:grpSpPr>
        <p:sp>
          <p:nvSpPr>
            <p:cNvPr id="5" name="AutoShape 31"/>
            <p:cNvSpPr/>
            <p:nvPr/>
          </p:nvSpPr>
          <p:spPr>
            <a:xfrm rot="10800000">
              <a:off x="6117590" y="2340610"/>
              <a:ext cx="433705" cy="360680"/>
            </a:xfrm>
            <a:prstGeom prst="rightArrow">
              <a:avLst>
                <a:gd name="adj1" fmla="val 50000"/>
                <a:gd name="adj2" fmla="val 30066"/>
              </a:avLst>
            </a:prstGeom>
            <a:solidFill>
              <a:schemeClr val="tx1">
                <a:alpha val="52000"/>
              </a:schemeClr>
            </a:soli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600" dirty="0">
                <a:ea typeface="黑体" panose="02010609060101010101" pitchFamily="49" charset="-122"/>
              </a:endParaRPr>
            </a:p>
          </p:txBody>
        </p:sp>
        <p:sp>
          <p:nvSpPr>
            <p:cNvPr id="105478" name="Text Box 6"/>
            <p:cNvSpPr txBox="1"/>
            <p:nvPr/>
          </p:nvSpPr>
          <p:spPr>
            <a:xfrm>
              <a:off x="211774" y="1001097"/>
              <a:ext cx="492443" cy="137473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病房平面图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040130" y="783590"/>
              <a:ext cx="5006340" cy="2954655"/>
              <a:chOff x="2298" y="1234"/>
              <a:chExt cx="7884" cy="4653"/>
            </a:xfrm>
          </p:grpSpPr>
          <p:pic>
            <p:nvPicPr>
              <p:cNvPr id="17" name="Picture 4" descr="亚运村"/>
              <p:cNvPicPr>
                <a:picLocks noChangeAspect="1"/>
              </p:cNvPicPr>
              <p:nvPr/>
            </p:nvPicPr>
            <p:blipFill rotWithShape="1">
              <a:blip r:embed="rId5">
                <a:lum bright="-20001"/>
              </a:blip>
              <a:srcRect t="27684" r="49361" b="45087"/>
              <a:stretch/>
            </p:blipFill>
            <p:spPr>
              <a:xfrm>
                <a:off x="2298" y="1234"/>
                <a:ext cx="7884" cy="465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7" name="Text Box 28"/>
              <p:cNvSpPr txBox="1"/>
              <p:nvPr/>
            </p:nvSpPr>
            <p:spPr>
              <a:xfrm>
                <a:off x="3720" y="1911"/>
                <a:ext cx="1018" cy="5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卧室</a:t>
                </a:r>
              </a:p>
            </p:txBody>
          </p:sp>
          <p:sp>
            <p:nvSpPr>
              <p:cNvPr id="28" name="Text Box 28"/>
              <p:cNvSpPr txBox="1"/>
              <p:nvPr/>
            </p:nvSpPr>
            <p:spPr>
              <a:xfrm>
                <a:off x="7890" y="2659"/>
                <a:ext cx="10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厨房</a:t>
                </a:r>
              </a:p>
            </p:txBody>
          </p:sp>
        </p:grpSp>
      </p:grpSp>
      <p:sp>
        <p:nvSpPr>
          <p:cNvPr id="33" name="Text Box 28">
            <a:extLst>
              <a:ext uri="{FF2B5EF4-FFF2-40B4-BE49-F238E27FC236}">
                <a16:creationId xmlns:a16="http://schemas.microsoft.com/office/drawing/2014/main" id="{84F4320B-095E-4D2D-A660-2FAA7AFFFD73}"/>
              </a:ext>
            </a:extLst>
          </p:cNvPr>
          <p:cNvSpPr txBox="1"/>
          <p:nvPr/>
        </p:nvSpPr>
        <p:spPr>
          <a:xfrm>
            <a:off x="2397565" y="3560568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洗浴间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61AEA2-0DB1-42E9-B2A9-C3551D3BCDAB}"/>
              </a:ext>
            </a:extLst>
          </p:cNvPr>
          <p:cNvSpPr txBox="1"/>
          <p:nvPr/>
        </p:nvSpPr>
        <p:spPr>
          <a:xfrm>
            <a:off x="8685212" y="2202690"/>
            <a:ext cx="3230245" cy="17261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0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tabLst>
                <a:tab pos="228600" algn="l"/>
              </a:tabLs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本医院环境与动力监控系统的设定场景为私人高端医院，病房为单人间，具备厨房、浴室，用户可通过终端访问网页或微信小程序来监控整个环境。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8059A6A-6C97-4D15-AD5F-273B4C984A8D}"/>
              </a:ext>
            </a:extLst>
          </p:cNvPr>
          <p:cNvGrpSpPr/>
          <p:nvPr/>
        </p:nvGrpSpPr>
        <p:grpSpPr>
          <a:xfrm>
            <a:off x="4959985" y="3394710"/>
            <a:ext cx="1663700" cy="3189605"/>
            <a:chOff x="3368040" y="2958465"/>
            <a:chExt cx="1663700" cy="3189605"/>
          </a:xfrm>
        </p:grpSpPr>
        <p:pic>
          <p:nvPicPr>
            <p:cNvPr id="39" name="Picture 9" descr="未命名">
              <a:extLst>
                <a:ext uri="{FF2B5EF4-FFF2-40B4-BE49-F238E27FC236}">
                  <a16:creationId xmlns:a16="http://schemas.microsoft.com/office/drawing/2014/main" id="{07482293-7CD9-49CA-8721-CA437A5E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8040" y="2958465"/>
              <a:ext cx="1663700" cy="2159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手指">
              <a:extLst>
                <a:ext uri="{FF2B5EF4-FFF2-40B4-BE49-F238E27FC236}">
                  <a16:creationId xmlns:a16="http://schemas.microsoft.com/office/drawing/2014/main" id="{C06565AC-EF8D-4467-89D0-7E9F91839253}"/>
                </a:ext>
              </a:extLst>
            </p:cNvPr>
            <p:cNvSpPr/>
            <p:nvPr/>
          </p:nvSpPr>
          <p:spPr bwMode="auto">
            <a:xfrm>
              <a:off x="3754755" y="4500880"/>
              <a:ext cx="1276985" cy="1647190"/>
            </a:xfrm>
            <a:custGeom>
              <a:avLst/>
              <a:gdLst/>
              <a:ahLst/>
              <a:cxnLst/>
              <a:rect l="0" t="0" r="r" b="b"/>
              <a:pathLst>
                <a:path w="1646238" h="2433638">
                  <a:moveTo>
                    <a:pt x="577732" y="161925"/>
                  </a:moveTo>
                  <a:lnTo>
                    <a:pt x="586070" y="162719"/>
                  </a:lnTo>
                  <a:lnTo>
                    <a:pt x="593614" y="163910"/>
                  </a:lnTo>
                  <a:lnTo>
                    <a:pt x="597585" y="164703"/>
                  </a:lnTo>
                  <a:lnTo>
                    <a:pt x="601953" y="165894"/>
                  </a:lnTo>
                  <a:lnTo>
                    <a:pt x="605526" y="167482"/>
                  </a:lnTo>
                  <a:lnTo>
                    <a:pt x="609100" y="169069"/>
                  </a:lnTo>
                  <a:lnTo>
                    <a:pt x="612674" y="171053"/>
                  </a:lnTo>
                  <a:lnTo>
                    <a:pt x="616247" y="173435"/>
                  </a:lnTo>
                  <a:lnTo>
                    <a:pt x="619821" y="176610"/>
                  </a:lnTo>
                  <a:lnTo>
                    <a:pt x="623394" y="179388"/>
                  </a:lnTo>
                  <a:lnTo>
                    <a:pt x="626968" y="182563"/>
                  </a:lnTo>
                  <a:lnTo>
                    <a:pt x="630145" y="186135"/>
                  </a:lnTo>
                  <a:lnTo>
                    <a:pt x="633321" y="190103"/>
                  </a:lnTo>
                  <a:lnTo>
                    <a:pt x="636498" y="194469"/>
                  </a:lnTo>
                  <a:lnTo>
                    <a:pt x="639674" y="199232"/>
                  </a:lnTo>
                  <a:lnTo>
                    <a:pt x="642454" y="204788"/>
                  </a:lnTo>
                  <a:lnTo>
                    <a:pt x="645233" y="210344"/>
                  </a:lnTo>
                  <a:lnTo>
                    <a:pt x="648013" y="216297"/>
                  </a:lnTo>
                  <a:lnTo>
                    <a:pt x="650792" y="222647"/>
                  </a:lnTo>
                  <a:lnTo>
                    <a:pt x="653969" y="229394"/>
                  </a:lnTo>
                  <a:lnTo>
                    <a:pt x="656351" y="237332"/>
                  </a:lnTo>
                  <a:lnTo>
                    <a:pt x="658733" y="245269"/>
                  </a:lnTo>
                  <a:lnTo>
                    <a:pt x="838208" y="927100"/>
                  </a:lnTo>
                  <a:lnTo>
                    <a:pt x="840193" y="928291"/>
                  </a:lnTo>
                  <a:lnTo>
                    <a:pt x="841781" y="933450"/>
                  </a:lnTo>
                  <a:lnTo>
                    <a:pt x="899356" y="921941"/>
                  </a:lnTo>
                  <a:lnTo>
                    <a:pt x="911665" y="922338"/>
                  </a:lnTo>
                  <a:lnTo>
                    <a:pt x="923180" y="923529"/>
                  </a:lnTo>
                  <a:lnTo>
                    <a:pt x="935489" y="924719"/>
                  </a:lnTo>
                  <a:lnTo>
                    <a:pt x="946607" y="926704"/>
                  </a:lnTo>
                  <a:lnTo>
                    <a:pt x="957725" y="929482"/>
                  </a:lnTo>
                  <a:lnTo>
                    <a:pt x="969240" y="932657"/>
                  </a:lnTo>
                  <a:lnTo>
                    <a:pt x="979960" y="936229"/>
                  </a:lnTo>
                  <a:lnTo>
                    <a:pt x="991078" y="939800"/>
                  </a:lnTo>
                  <a:lnTo>
                    <a:pt x="1001402" y="944166"/>
                  </a:lnTo>
                  <a:lnTo>
                    <a:pt x="1011726" y="948929"/>
                  </a:lnTo>
                  <a:lnTo>
                    <a:pt x="1022049" y="954485"/>
                  </a:lnTo>
                  <a:lnTo>
                    <a:pt x="1031976" y="960438"/>
                  </a:lnTo>
                  <a:lnTo>
                    <a:pt x="1041506" y="966788"/>
                  </a:lnTo>
                  <a:lnTo>
                    <a:pt x="1051432" y="973535"/>
                  </a:lnTo>
                  <a:lnTo>
                    <a:pt x="1060565" y="980679"/>
                  </a:lnTo>
                  <a:lnTo>
                    <a:pt x="1069697" y="988616"/>
                  </a:lnTo>
                  <a:lnTo>
                    <a:pt x="1076050" y="994172"/>
                  </a:lnTo>
                  <a:lnTo>
                    <a:pt x="1081212" y="999729"/>
                  </a:lnTo>
                  <a:lnTo>
                    <a:pt x="1086374" y="1005682"/>
                  </a:lnTo>
                  <a:lnTo>
                    <a:pt x="1090345" y="1012032"/>
                  </a:lnTo>
                  <a:lnTo>
                    <a:pt x="1126478" y="1071960"/>
                  </a:lnTo>
                  <a:lnTo>
                    <a:pt x="1183258" y="1074341"/>
                  </a:lnTo>
                  <a:lnTo>
                    <a:pt x="1184847" y="1075532"/>
                  </a:lnTo>
                  <a:lnTo>
                    <a:pt x="1199538" y="1077913"/>
                  </a:lnTo>
                  <a:lnTo>
                    <a:pt x="1214230" y="1081088"/>
                  </a:lnTo>
                  <a:lnTo>
                    <a:pt x="1228524" y="1085057"/>
                  </a:lnTo>
                  <a:lnTo>
                    <a:pt x="1242818" y="1089422"/>
                  </a:lnTo>
                  <a:lnTo>
                    <a:pt x="1256716" y="1094582"/>
                  </a:lnTo>
                  <a:lnTo>
                    <a:pt x="1271010" y="1100932"/>
                  </a:lnTo>
                  <a:lnTo>
                    <a:pt x="1284510" y="1106885"/>
                  </a:lnTo>
                  <a:lnTo>
                    <a:pt x="1298011" y="1114029"/>
                  </a:lnTo>
                  <a:lnTo>
                    <a:pt x="1310717" y="1121172"/>
                  </a:lnTo>
                  <a:lnTo>
                    <a:pt x="1323820" y="1129507"/>
                  </a:lnTo>
                  <a:lnTo>
                    <a:pt x="1336129" y="1137444"/>
                  </a:lnTo>
                  <a:lnTo>
                    <a:pt x="1348041" y="1146175"/>
                  </a:lnTo>
                  <a:lnTo>
                    <a:pt x="1359953" y="1155700"/>
                  </a:lnTo>
                  <a:lnTo>
                    <a:pt x="1371071" y="1165225"/>
                  </a:lnTo>
                  <a:lnTo>
                    <a:pt x="1381792" y="1175147"/>
                  </a:lnTo>
                  <a:lnTo>
                    <a:pt x="1392115" y="1185863"/>
                  </a:lnTo>
                  <a:lnTo>
                    <a:pt x="1408792" y="1204119"/>
                  </a:lnTo>
                  <a:lnTo>
                    <a:pt x="1424278" y="1223566"/>
                  </a:lnTo>
                  <a:lnTo>
                    <a:pt x="1439763" y="1243410"/>
                  </a:lnTo>
                  <a:lnTo>
                    <a:pt x="1454058" y="1263254"/>
                  </a:lnTo>
                  <a:lnTo>
                    <a:pt x="1467955" y="1283891"/>
                  </a:lnTo>
                  <a:lnTo>
                    <a:pt x="1480264" y="1305322"/>
                  </a:lnTo>
                  <a:lnTo>
                    <a:pt x="1492970" y="1327150"/>
                  </a:lnTo>
                  <a:lnTo>
                    <a:pt x="1504088" y="1348582"/>
                  </a:lnTo>
                  <a:lnTo>
                    <a:pt x="1505279" y="1351360"/>
                  </a:lnTo>
                  <a:lnTo>
                    <a:pt x="1506471" y="1352154"/>
                  </a:lnTo>
                  <a:lnTo>
                    <a:pt x="1508059" y="1352550"/>
                  </a:lnTo>
                  <a:lnTo>
                    <a:pt x="1518780" y="1353344"/>
                  </a:lnTo>
                  <a:lnTo>
                    <a:pt x="1528309" y="1355329"/>
                  </a:lnTo>
                  <a:lnTo>
                    <a:pt x="1537839" y="1357710"/>
                  </a:lnTo>
                  <a:lnTo>
                    <a:pt x="1546971" y="1360885"/>
                  </a:lnTo>
                  <a:lnTo>
                    <a:pt x="1555707" y="1364457"/>
                  </a:lnTo>
                  <a:lnTo>
                    <a:pt x="1563648" y="1368822"/>
                  </a:lnTo>
                  <a:lnTo>
                    <a:pt x="1571590" y="1373982"/>
                  </a:lnTo>
                  <a:lnTo>
                    <a:pt x="1578737" y="1379935"/>
                  </a:lnTo>
                  <a:lnTo>
                    <a:pt x="1585487" y="1385888"/>
                  </a:lnTo>
                  <a:lnTo>
                    <a:pt x="1591840" y="1392238"/>
                  </a:lnTo>
                  <a:lnTo>
                    <a:pt x="1597796" y="1398985"/>
                  </a:lnTo>
                  <a:lnTo>
                    <a:pt x="1603752" y="1406525"/>
                  </a:lnTo>
                  <a:lnTo>
                    <a:pt x="1608914" y="1413669"/>
                  </a:lnTo>
                  <a:lnTo>
                    <a:pt x="1613678" y="1421607"/>
                  </a:lnTo>
                  <a:lnTo>
                    <a:pt x="1618046" y="1429544"/>
                  </a:lnTo>
                  <a:lnTo>
                    <a:pt x="1622017" y="1437879"/>
                  </a:lnTo>
                  <a:lnTo>
                    <a:pt x="1625988" y="1446213"/>
                  </a:lnTo>
                  <a:lnTo>
                    <a:pt x="1629561" y="1454547"/>
                  </a:lnTo>
                  <a:lnTo>
                    <a:pt x="1632738" y="1463279"/>
                  </a:lnTo>
                  <a:lnTo>
                    <a:pt x="1635517" y="1471613"/>
                  </a:lnTo>
                  <a:lnTo>
                    <a:pt x="1637900" y="1479947"/>
                  </a:lnTo>
                  <a:lnTo>
                    <a:pt x="1639885" y="1488282"/>
                  </a:lnTo>
                  <a:lnTo>
                    <a:pt x="1641473" y="1497013"/>
                  </a:lnTo>
                  <a:lnTo>
                    <a:pt x="1643062" y="1504950"/>
                  </a:lnTo>
                  <a:lnTo>
                    <a:pt x="1644253" y="1512491"/>
                  </a:lnTo>
                  <a:lnTo>
                    <a:pt x="1645047" y="1520429"/>
                  </a:lnTo>
                  <a:lnTo>
                    <a:pt x="1645841" y="1527969"/>
                  </a:lnTo>
                  <a:lnTo>
                    <a:pt x="1646238" y="1534716"/>
                  </a:lnTo>
                  <a:lnTo>
                    <a:pt x="1646238" y="1541463"/>
                  </a:lnTo>
                  <a:lnTo>
                    <a:pt x="1646238" y="1548210"/>
                  </a:lnTo>
                  <a:lnTo>
                    <a:pt x="1645841" y="1553766"/>
                  </a:lnTo>
                  <a:lnTo>
                    <a:pt x="1645444" y="1558925"/>
                  </a:lnTo>
                  <a:lnTo>
                    <a:pt x="1643458" y="1570832"/>
                  </a:lnTo>
                  <a:lnTo>
                    <a:pt x="1642267" y="1583532"/>
                  </a:lnTo>
                  <a:lnTo>
                    <a:pt x="1641473" y="1595835"/>
                  </a:lnTo>
                  <a:lnTo>
                    <a:pt x="1640679" y="1608535"/>
                  </a:lnTo>
                  <a:lnTo>
                    <a:pt x="1634723" y="1749029"/>
                  </a:lnTo>
                  <a:lnTo>
                    <a:pt x="1628370" y="1889126"/>
                  </a:lnTo>
                  <a:lnTo>
                    <a:pt x="1627973" y="1902222"/>
                  </a:lnTo>
                  <a:lnTo>
                    <a:pt x="1626385" y="1915716"/>
                  </a:lnTo>
                  <a:lnTo>
                    <a:pt x="1625194" y="1928416"/>
                  </a:lnTo>
                  <a:lnTo>
                    <a:pt x="1623208" y="1941910"/>
                  </a:lnTo>
                  <a:lnTo>
                    <a:pt x="1621223" y="1954610"/>
                  </a:lnTo>
                  <a:lnTo>
                    <a:pt x="1618840" y="1968104"/>
                  </a:lnTo>
                  <a:lnTo>
                    <a:pt x="1616061" y="1980804"/>
                  </a:lnTo>
                  <a:lnTo>
                    <a:pt x="1612884" y="1993504"/>
                  </a:lnTo>
                  <a:lnTo>
                    <a:pt x="1604546" y="2026444"/>
                  </a:lnTo>
                  <a:lnTo>
                    <a:pt x="1595414" y="2058988"/>
                  </a:lnTo>
                  <a:lnTo>
                    <a:pt x="1586281" y="2091532"/>
                  </a:lnTo>
                  <a:lnTo>
                    <a:pt x="1577148" y="2123679"/>
                  </a:lnTo>
                  <a:lnTo>
                    <a:pt x="1579134" y="2125663"/>
                  </a:lnTo>
                  <a:lnTo>
                    <a:pt x="1617252" y="2294732"/>
                  </a:lnTo>
                  <a:lnTo>
                    <a:pt x="1571590" y="2303463"/>
                  </a:lnTo>
                  <a:lnTo>
                    <a:pt x="1487411" y="2318147"/>
                  </a:lnTo>
                  <a:lnTo>
                    <a:pt x="1251951" y="2359026"/>
                  </a:lnTo>
                  <a:lnTo>
                    <a:pt x="1000608" y="2402285"/>
                  </a:lnTo>
                  <a:lnTo>
                    <a:pt x="897370" y="2420541"/>
                  </a:lnTo>
                  <a:lnTo>
                    <a:pt x="824310" y="2433638"/>
                  </a:lnTo>
                  <a:lnTo>
                    <a:pt x="785398" y="2236391"/>
                  </a:lnTo>
                  <a:lnTo>
                    <a:pt x="781030" y="2228851"/>
                  </a:lnTo>
                  <a:lnTo>
                    <a:pt x="776662" y="2221707"/>
                  </a:lnTo>
                  <a:lnTo>
                    <a:pt x="771897" y="2214563"/>
                  </a:lnTo>
                  <a:lnTo>
                    <a:pt x="767133" y="2207816"/>
                  </a:lnTo>
                  <a:lnTo>
                    <a:pt x="761574" y="2201069"/>
                  </a:lnTo>
                  <a:lnTo>
                    <a:pt x="756015" y="2194719"/>
                  </a:lnTo>
                  <a:lnTo>
                    <a:pt x="750456" y="2188369"/>
                  </a:lnTo>
                  <a:lnTo>
                    <a:pt x="744897" y="2182416"/>
                  </a:lnTo>
                  <a:lnTo>
                    <a:pt x="738544" y="2176463"/>
                  </a:lnTo>
                  <a:lnTo>
                    <a:pt x="732191" y="2170907"/>
                  </a:lnTo>
                  <a:lnTo>
                    <a:pt x="725441" y="2165351"/>
                  </a:lnTo>
                  <a:lnTo>
                    <a:pt x="719088" y="2159794"/>
                  </a:lnTo>
                  <a:lnTo>
                    <a:pt x="711940" y="2155032"/>
                  </a:lnTo>
                  <a:lnTo>
                    <a:pt x="704396" y="2149873"/>
                  </a:lnTo>
                  <a:lnTo>
                    <a:pt x="697249" y="2145507"/>
                  </a:lnTo>
                  <a:lnTo>
                    <a:pt x="689705" y="2141141"/>
                  </a:lnTo>
                  <a:lnTo>
                    <a:pt x="678984" y="2135585"/>
                  </a:lnTo>
                  <a:lnTo>
                    <a:pt x="668660" y="2130029"/>
                  </a:lnTo>
                  <a:lnTo>
                    <a:pt x="648807" y="2118519"/>
                  </a:lnTo>
                  <a:lnTo>
                    <a:pt x="630145" y="2106216"/>
                  </a:lnTo>
                  <a:lnTo>
                    <a:pt x="611482" y="2093119"/>
                  </a:lnTo>
                  <a:lnTo>
                    <a:pt x="593217" y="2080022"/>
                  </a:lnTo>
                  <a:lnTo>
                    <a:pt x="576144" y="2065735"/>
                  </a:lnTo>
                  <a:lnTo>
                    <a:pt x="559070" y="2051447"/>
                  </a:lnTo>
                  <a:lnTo>
                    <a:pt x="543187" y="2035969"/>
                  </a:lnTo>
                  <a:lnTo>
                    <a:pt x="526907" y="2020491"/>
                  </a:lnTo>
                  <a:lnTo>
                    <a:pt x="511422" y="2004616"/>
                  </a:lnTo>
                  <a:lnTo>
                    <a:pt x="496333" y="1988344"/>
                  </a:lnTo>
                  <a:lnTo>
                    <a:pt x="481245" y="1971676"/>
                  </a:lnTo>
                  <a:lnTo>
                    <a:pt x="466951" y="1954610"/>
                  </a:lnTo>
                  <a:lnTo>
                    <a:pt x="452259" y="1937147"/>
                  </a:lnTo>
                  <a:lnTo>
                    <a:pt x="424067" y="1902222"/>
                  </a:lnTo>
                  <a:lnTo>
                    <a:pt x="418111" y="1894285"/>
                  </a:lnTo>
                  <a:lnTo>
                    <a:pt x="412552" y="1886744"/>
                  </a:lnTo>
                  <a:lnTo>
                    <a:pt x="401435" y="1870472"/>
                  </a:lnTo>
                  <a:lnTo>
                    <a:pt x="391508" y="1853804"/>
                  </a:lnTo>
                  <a:lnTo>
                    <a:pt x="381978" y="1837532"/>
                  </a:lnTo>
                  <a:lnTo>
                    <a:pt x="372846" y="1820069"/>
                  </a:lnTo>
                  <a:lnTo>
                    <a:pt x="364110" y="1803401"/>
                  </a:lnTo>
                  <a:lnTo>
                    <a:pt x="356169" y="1785541"/>
                  </a:lnTo>
                  <a:lnTo>
                    <a:pt x="348228" y="1768079"/>
                  </a:lnTo>
                  <a:lnTo>
                    <a:pt x="332345" y="1733551"/>
                  </a:lnTo>
                  <a:lnTo>
                    <a:pt x="324404" y="1716485"/>
                  </a:lnTo>
                  <a:lnTo>
                    <a:pt x="316065" y="1699022"/>
                  </a:lnTo>
                  <a:lnTo>
                    <a:pt x="307727" y="1682354"/>
                  </a:lnTo>
                  <a:lnTo>
                    <a:pt x="298991" y="1666082"/>
                  </a:lnTo>
                  <a:lnTo>
                    <a:pt x="289462" y="1649413"/>
                  </a:lnTo>
                  <a:lnTo>
                    <a:pt x="279535" y="1633935"/>
                  </a:lnTo>
                  <a:lnTo>
                    <a:pt x="275962" y="1624410"/>
                  </a:lnTo>
                  <a:lnTo>
                    <a:pt x="271594" y="1614885"/>
                  </a:lnTo>
                  <a:lnTo>
                    <a:pt x="266829" y="1605360"/>
                  </a:lnTo>
                  <a:lnTo>
                    <a:pt x="261667" y="1595835"/>
                  </a:lnTo>
                  <a:lnTo>
                    <a:pt x="256505" y="1586310"/>
                  </a:lnTo>
                  <a:lnTo>
                    <a:pt x="250946" y="1577182"/>
                  </a:lnTo>
                  <a:lnTo>
                    <a:pt x="239431" y="1558132"/>
                  </a:lnTo>
                  <a:lnTo>
                    <a:pt x="227122" y="1539479"/>
                  </a:lnTo>
                  <a:lnTo>
                    <a:pt x="214813" y="1521619"/>
                  </a:lnTo>
                  <a:lnTo>
                    <a:pt x="190592" y="1486694"/>
                  </a:lnTo>
                  <a:lnTo>
                    <a:pt x="185827" y="1479154"/>
                  </a:lnTo>
                  <a:lnTo>
                    <a:pt x="181063" y="1470422"/>
                  </a:lnTo>
                  <a:lnTo>
                    <a:pt x="170342" y="1450579"/>
                  </a:lnTo>
                  <a:lnTo>
                    <a:pt x="164783" y="1441054"/>
                  </a:lnTo>
                  <a:lnTo>
                    <a:pt x="159224" y="1431132"/>
                  </a:lnTo>
                  <a:lnTo>
                    <a:pt x="156444" y="1427163"/>
                  </a:lnTo>
                  <a:lnTo>
                    <a:pt x="153268" y="1423194"/>
                  </a:lnTo>
                  <a:lnTo>
                    <a:pt x="149694" y="1419622"/>
                  </a:lnTo>
                  <a:lnTo>
                    <a:pt x="146518" y="1416447"/>
                  </a:lnTo>
                  <a:lnTo>
                    <a:pt x="143738" y="1413272"/>
                  </a:lnTo>
                  <a:lnTo>
                    <a:pt x="140959" y="1409304"/>
                  </a:lnTo>
                  <a:lnTo>
                    <a:pt x="138576" y="1404541"/>
                  </a:lnTo>
                  <a:lnTo>
                    <a:pt x="136591" y="1398985"/>
                  </a:lnTo>
                  <a:lnTo>
                    <a:pt x="134209" y="1393429"/>
                  </a:lnTo>
                  <a:lnTo>
                    <a:pt x="132620" y="1387475"/>
                  </a:lnTo>
                  <a:lnTo>
                    <a:pt x="129047" y="1373982"/>
                  </a:lnTo>
                  <a:lnTo>
                    <a:pt x="125870" y="1360488"/>
                  </a:lnTo>
                  <a:lnTo>
                    <a:pt x="122694" y="1346994"/>
                  </a:lnTo>
                  <a:lnTo>
                    <a:pt x="120311" y="1335485"/>
                  </a:lnTo>
                  <a:lnTo>
                    <a:pt x="117532" y="1325563"/>
                  </a:lnTo>
                  <a:lnTo>
                    <a:pt x="109194" y="1300560"/>
                  </a:lnTo>
                  <a:lnTo>
                    <a:pt x="100458" y="1276350"/>
                  </a:lnTo>
                  <a:lnTo>
                    <a:pt x="95296" y="1264047"/>
                  </a:lnTo>
                  <a:lnTo>
                    <a:pt x="90531" y="1252538"/>
                  </a:lnTo>
                  <a:lnTo>
                    <a:pt x="85767" y="1241425"/>
                  </a:lnTo>
                  <a:lnTo>
                    <a:pt x="80208" y="1229916"/>
                  </a:lnTo>
                  <a:lnTo>
                    <a:pt x="77031" y="1223566"/>
                  </a:lnTo>
                  <a:lnTo>
                    <a:pt x="73458" y="1217216"/>
                  </a:lnTo>
                  <a:lnTo>
                    <a:pt x="65119" y="1203722"/>
                  </a:lnTo>
                  <a:lnTo>
                    <a:pt x="55987" y="1190625"/>
                  </a:lnTo>
                  <a:lnTo>
                    <a:pt x="46457" y="1177132"/>
                  </a:lnTo>
                  <a:lnTo>
                    <a:pt x="26207" y="1150938"/>
                  </a:lnTo>
                  <a:lnTo>
                    <a:pt x="6353" y="1125538"/>
                  </a:lnTo>
                  <a:lnTo>
                    <a:pt x="3574" y="1121172"/>
                  </a:lnTo>
                  <a:lnTo>
                    <a:pt x="1589" y="1116410"/>
                  </a:lnTo>
                  <a:lnTo>
                    <a:pt x="397" y="1111250"/>
                  </a:lnTo>
                  <a:lnTo>
                    <a:pt x="0" y="1106091"/>
                  </a:lnTo>
                  <a:lnTo>
                    <a:pt x="0" y="1100535"/>
                  </a:lnTo>
                  <a:lnTo>
                    <a:pt x="794" y="1094582"/>
                  </a:lnTo>
                  <a:lnTo>
                    <a:pt x="1986" y="1088629"/>
                  </a:lnTo>
                  <a:lnTo>
                    <a:pt x="3574" y="1083072"/>
                  </a:lnTo>
                  <a:lnTo>
                    <a:pt x="5559" y="1077516"/>
                  </a:lnTo>
                  <a:lnTo>
                    <a:pt x="8339" y="1071960"/>
                  </a:lnTo>
                  <a:lnTo>
                    <a:pt x="11118" y="1066404"/>
                  </a:lnTo>
                  <a:lnTo>
                    <a:pt x="14295" y="1061641"/>
                  </a:lnTo>
                  <a:lnTo>
                    <a:pt x="17868" y="1056879"/>
                  </a:lnTo>
                  <a:lnTo>
                    <a:pt x="21045" y="1052910"/>
                  </a:lnTo>
                  <a:lnTo>
                    <a:pt x="24618" y="1048941"/>
                  </a:lnTo>
                  <a:lnTo>
                    <a:pt x="28192" y="1045766"/>
                  </a:lnTo>
                  <a:lnTo>
                    <a:pt x="33751" y="1041400"/>
                  </a:lnTo>
                  <a:lnTo>
                    <a:pt x="39310" y="1037432"/>
                  </a:lnTo>
                  <a:lnTo>
                    <a:pt x="45663" y="1034257"/>
                  </a:lnTo>
                  <a:lnTo>
                    <a:pt x="52016" y="1031479"/>
                  </a:lnTo>
                  <a:lnTo>
                    <a:pt x="58369" y="1029097"/>
                  </a:lnTo>
                  <a:lnTo>
                    <a:pt x="64722" y="1027113"/>
                  </a:lnTo>
                  <a:lnTo>
                    <a:pt x="71869" y="1025922"/>
                  </a:lnTo>
                  <a:lnTo>
                    <a:pt x="78619" y="1024732"/>
                  </a:lnTo>
                  <a:lnTo>
                    <a:pt x="85767" y="1023938"/>
                  </a:lnTo>
                  <a:lnTo>
                    <a:pt x="92517" y="1023541"/>
                  </a:lnTo>
                  <a:lnTo>
                    <a:pt x="100061" y="1023938"/>
                  </a:lnTo>
                  <a:lnTo>
                    <a:pt x="107208" y="1024335"/>
                  </a:lnTo>
                  <a:lnTo>
                    <a:pt x="114355" y="1024732"/>
                  </a:lnTo>
                  <a:lnTo>
                    <a:pt x="121503" y="1025922"/>
                  </a:lnTo>
                  <a:lnTo>
                    <a:pt x="129047" y="1027510"/>
                  </a:lnTo>
                  <a:lnTo>
                    <a:pt x="136194" y="1029097"/>
                  </a:lnTo>
                  <a:lnTo>
                    <a:pt x="143341" y="1031082"/>
                  </a:lnTo>
                  <a:lnTo>
                    <a:pt x="150488" y="1033066"/>
                  </a:lnTo>
                  <a:lnTo>
                    <a:pt x="157636" y="1035844"/>
                  </a:lnTo>
                  <a:lnTo>
                    <a:pt x="164783" y="1038622"/>
                  </a:lnTo>
                  <a:lnTo>
                    <a:pt x="171533" y="1041400"/>
                  </a:lnTo>
                  <a:lnTo>
                    <a:pt x="177886" y="1044972"/>
                  </a:lnTo>
                  <a:lnTo>
                    <a:pt x="185033" y="1048544"/>
                  </a:lnTo>
                  <a:lnTo>
                    <a:pt x="191386" y="1052116"/>
                  </a:lnTo>
                  <a:lnTo>
                    <a:pt x="197739" y="1055688"/>
                  </a:lnTo>
                  <a:lnTo>
                    <a:pt x="203695" y="1059657"/>
                  </a:lnTo>
                  <a:lnTo>
                    <a:pt x="209651" y="1064022"/>
                  </a:lnTo>
                  <a:lnTo>
                    <a:pt x="215210" y="1067991"/>
                  </a:lnTo>
                  <a:lnTo>
                    <a:pt x="220769" y="1072754"/>
                  </a:lnTo>
                  <a:lnTo>
                    <a:pt x="225534" y="1077516"/>
                  </a:lnTo>
                  <a:lnTo>
                    <a:pt x="230299" y="1081882"/>
                  </a:lnTo>
                  <a:lnTo>
                    <a:pt x="235064" y="1086644"/>
                  </a:lnTo>
                  <a:lnTo>
                    <a:pt x="239828" y="1092200"/>
                  </a:lnTo>
                  <a:lnTo>
                    <a:pt x="244593" y="1097757"/>
                  </a:lnTo>
                  <a:lnTo>
                    <a:pt x="252932" y="1109663"/>
                  </a:lnTo>
                  <a:lnTo>
                    <a:pt x="260873" y="1121966"/>
                  </a:lnTo>
                  <a:lnTo>
                    <a:pt x="268814" y="1135063"/>
                  </a:lnTo>
                  <a:lnTo>
                    <a:pt x="283903" y="1160463"/>
                  </a:lnTo>
                  <a:lnTo>
                    <a:pt x="291447" y="1173163"/>
                  </a:lnTo>
                  <a:lnTo>
                    <a:pt x="299388" y="1185069"/>
                  </a:lnTo>
                  <a:lnTo>
                    <a:pt x="306139" y="1195785"/>
                  </a:lnTo>
                  <a:lnTo>
                    <a:pt x="312889" y="1206897"/>
                  </a:lnTo>
                  <a:lnTo>
                    <a:pt x="327580" y="1230710"/>
                  </a:lnTo>
                  <a:lnTo>
                    <a:pt x="342272" y="1255713"/>
                  </a:lnTo>
                  <a:lnTo>
                    <a:pt x="357757" y="1281113"/>
                  </a:lnTo>
                  <a:lnTo>
                    <a:pt x="365699" y="1293416"/>
                  </a:lnTo>
                  <a:lnTo>
                    <a:pt x="373640" y="1305719"/>
                  </a:lnTo>
                  <a:lnTo>
                    <a:pt x="382375" y="1317229"/>
                  </a:lnTo>
                  <a:lnTo>
                    <a:pt x="390714" y="1328738"/>
                  </a:lnTo>
                  <a:lnTo>
                    <a:pt x="399846" y="1339454"/>
                  </a:lnTo>
                  <a:lnTo>
                    <a:pt x="409376" y="1348979"/>
                  </a:lnTo>
                  <a:lnTo>
                    <a:pt x="418905" y="1358504"/>
                  </a:lnTo>
                  <a:lnTo>
                    <a:pt x="423670" y="1362472"/>
                  </a:lnTo>
                  <a:lnTo>
                    <a:pt x="428832" y="1366441"/>
                  </a:lnTo>
                  <a:lnTo>
                    <a:pt x="437171" y="1372791"/>
                  </a:lnTo>
                  <a:lnTo>
                    <a:pt x="445112" y="1378744"/>
                  </a:lnTo>
                  <a:lnTo>
                    <a:pt x="453450" y="1383904"/>
                  </a:lnTo>
                  <a:lnTo>
                    <a:pt x="462186" y="1388666"/>
                  </a:lnTo>
                  <a:lnTo>
                    <a:pt x="470921" y="1392635"/>
                  </a:lnTo>
                  <a:lnTo>
                    <a:pt x="479260" y="1396207"/>
                  </a:lnTo>
                  <a:lnTo>
                    <a:pt x="488789" y="1399382"/>
                  </a:lnTo>
                  <a:lnTo>
                    <a:pt x="497525" y="1402160"/>
                  </a:lnTo>
                  <a:lnTo>
                    <a:pt x="506657" y="1404144"/>
                  </a:lnTo>
                  <a:lnTo>
                    <a:pt x="516187" y="1405732"/>
                  </a:lnTo>
                  <a:lnTo>
                    <a:pt x="525716" y="1407319"/>
                  </a:lnTo>
                  <a:lnTo>
                    <a:pt x="535246" y="1408113"/>
                  </a:lnTo>
                  <a:lnTo>
                    <a:pt x="545172" y="1408113"/>
                  </a:lnTo>
                  <a:lnTo>
                    <a:pt x="555099" y="1407716"/>
                  </a:lnTo>
                  <a:lnTo>
                    <a:pt x="565423" y="1406922"/>
                  </a:lnTo>
                  <a:lnTo>
                    <a:pt x="575746" y="1404938"/>
                  </a:lnTo>
                  <a:lnTo>
                    <a:pt x="578923" y="1404541"/>
                  </a:lnTo>
                  <a:lnTo>
                    <a:pt x="582497" y="1402954"/>
                  </a:lnTo>
                  <a:lnTo>
                    <a:pt x="586467" y="1401366"/>
                  </a:lnTo>
                  <a:lnTo>
                    <a:pt x="590041" y="1398985"/>
                  </a:lnTo>
                  <a:lnTo>
                    <a:pt x="594012" y="1395810"/>
                  </a:lnTo>
                  <a:lnTo>
                    <a:pt x="597585" y="1392635"/>
                  </a:lnTo>
                  <a:lnTo>
                    <a:pt x="601556" y="1389460"/>
                  </a:lnTo>
                  <a:lnTo>
                    <a:pt x="604335" y="1385491"/>
                  </a:lnTo>
                  <a:lnTo>
                    <a:pt x="609894" y="1379141"/>
                  </a:lnTo>
                  <a:lnTo>
                    <a:pt x="614659" y="1372394"/>
                  </a:lnTo>
                  <a:lnTo>
                    <a:pt x="619424" y="1365647"/>
                  </a:lnTo>
                  <a:lnTo>
                    <a:pt x="623394" y="1358900"/>
                  </a:lnTo>
                  <a:lnTo>
                    <a:pt x="627762" y="1352154"/>
                  </a:lnTo>
                  <a:lnTo>
                    <a:pt x="631336" y="1344613"/>
                  </a:lnTo>
                  <a:lnTo>
                    <a:pt x="634512" y="1337469"/>
                  </a:lnTo>
                  <a:lnTo>
                    <a:pt x="637292" y="1330325"/>
                  </a:lnTo>
                  <a:lnTo>
                    <a:pt x="640071" y="1323182"/>
                  </a:lnTo>
                  <a:lnTo>
                    <a:pt x="642057" y="1315244"/>
                  </a:lnTo>
                  <a:lnTo>
                    <a:pt x="644042" y="1307704"/>
                  </a:lnTo>
                  <a:lnTo>
                    <a:pt x="645233" y="1299766"/>
                  </a:lnTo>
                  <a:lnTo>
                    <a:pt x="646424" y="1291829"/>
                  </a:lnTo>
                  <a:lnTo>
                    <a:pt x="647218" y="1283891"/>
                  </a:lnTo>
                  <a:lnTo>
                    <a:pt x="647616" y="1275557"/>
                  </a:lnTo>
                  <a:lnTo>
                    <a:pt x="648013" y="1267619"/>
                  </a:lnTo>
                  <a:lnTo>
                    <a:pt x="647616" y="1259682"/>
                  </a:lnTo>
                  <a:lnTo>
                    <a:pt x="647218" y="1252538"/>
                  </a:lnTo>
                  <a:lnTo>
                    <a:pt x="646424" y="1245394"/>
                  </a:lnTo>
                  <a:lnTo>
                    <a:pt x="645233" y="1237457"/>
                  </a:lnTo>
                  <a:lnTo>
                    <a:pt x="466951" y="280988"/>
                  </a:lnTo>
                  <a:lnTo>
                    <a:pt x="465362" y="271463"/>
                  </a:lnTo>
                  <a:lnTo>
                    <a:pt x="464568" y="263128"/>
                  </a:lnTo>
                  <a:lnTo>
                    <a:pt x="464568" y="254397"/>
                  </a:lnTo>
                  <a:lnTo>
                    <a:pt x="464965" y="246857"/>
                  </a:lnTo>
                  <a:lnTo>
                    <a:pt x="465759" y="239316"/>
                  </a:lnTo>
                  <a:lnTo>
                    <a:pt x="467348" y="232569"/>
                  </a:lnTo>
                  <a:lnTo>
                    <a:pt x="468936" y="225822"/>
                  </a:lnTo>
                  <a:lnTo>
                    <a:pt x="471318" y="219869"/>
                  </a:lnTo>
                  <a:lnTo>
                    <a:pt x="473701" y="214313"/>
                  </a:lnTo>
                  <a:lnTo>
                    <a:pt x="476480" y="209153"/>
                  </a:lnTo>
                  <a:lnTo>
                    <a:pt x="479657" y="204391"/>
                  </a:lnTo>
                  <a:lnTo>
                    <a:pt x="482833" y="199628"/>
                  </a:lnTo>
                  <a:lnTo>
                    <a:pt x="486407" y="195263"/>
                  </a:lnTo>
                  <a:lnTo>
                    <a:pt x="490775" y="191691"/>
                  </a:lnTo>
                  <a:lnTo>
                    <a:pt x="494348" y="188119"/>
                  </a:lnTo>
                  <a:lnTo>
                    <a:pt x="498319" y="184944"/>
                  </a:lnTo>
                  <a:lnTo>
                    <a:pt x="502289" y="182166"/>
                  </a:lnTo>
                  <a:lnTo>
                    <a:pt x="506657" y="179785"/>
                  </a:lnTo>
                  <a:lnTo>
                    <a:pt x="514201" y="175419"/>
                  </a:lnTo>
                  <a:lnTo>
                    <a:pt x="522143" y="171450"/>
                  </a:lnTo>
                  <a:lnTo>
                    <a:pt x="528893" y="169069"/>
                  </a:lnTo>
                  <a:lnTo>
                    <a:pt x="534849" y="167482"/>
                  </a:lnTo>
                  <a:lnTo>
                    <a:pt x="539614" y="166291"/>
                  </a:lnTo>
                  <a:lnTo>
                    <a:pt x="543981" y="165497"/>
                  </a:lnTo>
                  <a:lnTo>
                    <a:pt x="552320" y="163910"/>
                  </a:lnTo>
                  <a:lnTo>
                    <a:pt x="561055" y="162719"/>
                  </a:lnTo>
                  <a:lnTo>
                    <a:pt x="569393" y="162322"/>
                  </a:lnTo>
                  <a:lnTo>
                    <a:pt x="577732" y="161925"/>
                  </a:lnTo>
                  <a:close/>
                  <a:moveTo>
                    <a:pt x="576263" y="0"/>
                  </a:moveTo>
                  <a:lnTo>
                    <a:pt x="594539" y="397"/>
                  </a:lnTo>
                  <a:lnTo>
                    <a:pt x="612419" y="1589"/>
                  </a:lnTo>
                  <a:lnTo>
                    <a:pt x="630298" y="3973"/>
                  </a:lnTo>
                  <a:lnTo>
                    <a:pt x="647780" y="7151"/>
                  </a:lnTo>
                  <a:lnTo>
                    <a:pt x="664864" y="10727"/>
                  </a:lnTo>
                  <a:lnTo>
                    <a:pt x="681551" y="15098"/>
                  </a:lnTo>
                  <a:lnTo>
                    <a:pt x="697841" y="20263"/>
                  </a:lnTo>
                  <a:lnTo>
                    <a:pt x="714131" y="26620"/>
                  </a:lnTo>
                  <a:lnTo>
                    <a:pt x="729626" y="33374"/>
                  </a:lnTo>
                  <a:lnTo>
                    <a:pt x="745122" y="41321"/>
                  </a:lnTo>
                  <a:lnTo>
                    <a:pt x="759822" y="50062"/>
                  </a:lnTo>
                  <a:lnTo>
                    <a:pt x="774920" y="59200"/>
                  </a:lnTo>
                  <a:lnTo>
                    <a:pt x="788826" y="69530"/>
                  </a:lnTo>
                  <a:lnTo>
                    <a:pt x="803130" y="80655"/>
                  </a:lnTo>
                  <a:lnTo>
                    <a:pt x="816638" y="92575"/>
                  </a:lnTo>
                  <a:lnTo>
                    <a:pt x="830147" y="105289"/>
                  </a:lnTo>
                  <a:lnTo>
                    <a:pt x="842464" y="118798"/>
                  </a:lnTo>
                  <a:lnTo>
                    <a:pt x="854780" y="132307"/>
                  </a:lnTo>
                  <a:lnTo>
                    <a:pt x="865508" y="146610"/>
                  </a:lnTo>
                  <a:lnTo>
                    <a:pt x="876235" y="160516"/>
                  </a:lnTo>
                  <a:lnTo>
                    <a:pt x="885374" y="175615"/>
                  </a:lnTo>
                  <a:lnTo>
                    <a:pt x="894115" y="190315"/>
                  </a:lnTo>
                  <a:lnTo>
                    <a:pt x="901664" y="205811"/>
                  </a:lnTo>
                  <a:lnTo>
                    <a:pt x="908815" y="221306"/>
                  </a:lnTo>
                  <a:lnTo>
                    <a:pt x="915172" y="237596"/>
                  </a:lnTo>
                  <a:lnTo>
                    <a:pt x="920337" y="253886"/>
                  </a:lnTo>
                  <a:lnTo>
                    <a:pt x="924708" y="270574"/>
                  </a:lnTo>
                  <a:lnTo>
                    <a:pt x="928284" y="287658"/>
                  </a:lnTo>
                  <a:lnTo>
                    <a:pt x="931462" y="304743"/>
                  </a:lnTo>
                  <a:lnTo>
                    <a:pt x="933449" y="322622"/>
                  </a:lnTo>
                  <a:lnTo>
                    <a:pt x="934641" y="340502"/>
                  </a:lnTo>
                  <a:lnTo>
                    <a:pt x="935038" y="359175"/>
                  </a:lnTo>
                  <a:lnTo>
                    <a:pt x="934641" y="377452"/>
                  </a:lnTo>
                  <a:lnTo>
                    <a:pt x="933449" y="395331"/>
                  </a:lnTo>
                  <a:lnTo>
                    <a:pt x="931462" y="413211"/>
                  </a:lnTo>
                  <a:lnTo>
                    <a:pt x="928284" y="430693"/>
                  </a:lnTo>
                  <a:lnTo>
                    <a:pt x="924708" y="447777"/>
                  </a:lnTo>
                  <a:lnTo>
                    <a:pt x="920337" y="464465"/>
                  </a:lnTo>
                  <a:lnTo>
                    <a:pt x="915172" y="480755"/>
                  </a:lnTo>
                  <a:lnTo>
                    <a:pt x="908815" y="496647"/>
                  </a:lnTo>
                  <a:lnTo>
                    <a:pt x="901664" y="512540"/>
                  </a:lnTo>
                  <a:lnTo>
                    <a:pt x="894115" y="527638"/>
                  </a:lnTo>
                  <a:lnTo>
                    <a:pt x="885374" y="543134"/>
                  </a:lnTo>
                  <a:lnTo>
                    <a:pt x="876235" y="557437"/>
                  </a:lnTo>
                  <a:lnTo>
                    <a:pt x="865508" y="572138"/>
                  </a:lnTo>
                  <a:lnTo>
                    <a:pt x="854780" y="585647"/>
                  </a:lnTo>
                  <a:lnTo>
                    <a:pt x="842464" y="599553"/>
                  </a:lnTo>
                  <a:lnTo>
                    <a:pt x="830147" y="612664"/>
                  </a:lnTo>
                  <a:lnTo>
                    <a:pt x="830147" y="613061"/>
                  </a:lnTo>
                  <a:lnTo>
                    <a:pt x="822201" y="620611"/>
                  </a:lnTo>
                  <a:lnTo>
                    <a:pt x="813857" y="628160"/>
                  </a:lnTo>
                  <a:lnTo>
                    <a:pt x="805911" y="634914"/>
                  </a:lnTo>
                  <a:lnTo>
                    <a:pt x="797964" y="641668"/>
                  </a:lnTo>
                  <a:lnTo>
                    <a:pt x="791607" y="619419"/>
                  </a:lnTo>
                  <a:lnTo>
                    <a:pt x="785250" y="597963"/>
                  </a:lnTo>
                  <a:lnTo>
                    <a:pt x="778496" y="576111"/>
                  </a:lnTo>
                  <a:lnTo>
                    <a:pt x="771344" y="553861"/>
                  </a:lnTo>
                  <a:lnTo>
                    <a:pt x="780880" y="543928"/>
                  </a:lnTo>
                  <a:lnTo>
                    <a:pt x="790018" y="533201"/>
                  </a:lnTo>
                  <a:lnTo>
                    <a:pt x="798759" y="522473"/>
                  </a:lnTo>
                  <a:lnTo>
                    <a:pt x="806705" y="511745"/>
                  </a:lnTo>
                  <a:lnTo>
                    <a:pt x="813857" y="500223"/>
                  </a:lnTo>
                  <a:lnTo>
                    <a:pt x="820611" y="488701"/>
                  </a:lnTo>
                  <a:lnTo>
                    <a:pt x="826571" y="476782"/>
                  </a:lnTo>
                  <a:lnTo>
                    <a:pt x="831736" y="464862"/>
                  </a:lnTo>
                  <a:lnTo>
                    <a:pt x="836504" y="452545"/>
                  </a:lnTo>
                  <a:lnTo>
                    <a:pt x="840477" y="439831"/>
                  </a:lnTo>
                  <a:lnTo>
                    <a:pt x="844053" y="427117"/>
                  </a:lnTo>
                  <a:lnTo>
                    <a:pt x="846834" y="414005"/>
                  </a:lnTo>
                  <a:lnTo>
                    <a:pt x="849218" y="400894"/>
                  </a:lnTo>
                  <a:lnTo>
                    <a:pt x="850807" y="386988"/>
                  </a:lnTo>
                  <a:lnTo>
                    <a:pt x="851602" y="373479"/>
                  </a:lnTo>
                  <a:lnTo>
                    <a:pt x="851999" y="359175"/>
                  </a:lnTo>
                  <a:lnTo>
                    <a:pt x="851602" y="344872"/>
                  </a:lnTo>
                  <a:lnTo>
                    <a:pt x="850807" y="330966"/>
                  </a:lnTo>
                  <a:lnTo>
                    <a:pt x="849218" y="317457"/>
                  </a:lnTo>
                  <a:lnTo>
                    <a:pt x="846834" y="303948"/>
                  </a:lnTo>
                  <a:lnTo>
                    <a:pt x="844053" y="291234"/>
                  </a:lnTo>
                  <a:lnTo>
                    <a:pt x="840477" y="278123"/>
                  </a:lnTo>
                  <a:lnTo>
                    <a:pt x="836504" y="265806"/>
                  </a:lnTo>
                  <a:lnTo>
                    <a:pt x="831736" y="253092"/>
                  </a:lnTo>
                  <a:lnTo>
                    <a:pt x="826571" y="241172"/>
                  </a:lnTo>
                  <a:lnTo>
                    <a:pt x="820611" y="229253"/>
                  </a:lnTo>
                  <a:lnTo>
                    <a:pt x="813460" y="217730"/>
                  </a:lnTo>
                  <a:lnTo>
                    <a:pt x="806308" y="206605"/>
                  </a:lnTo>
                  <a:lnTo>
                    <a:pt x="798759" y="195481"/>
                  </a:lnTo>
                  <a:lnTo>
                    <a:pt x="789621" y="185150"/>
                  </a:lnTo>
                  <a:lnTo>
                    <a:pt x="780880" y="174820"/>
                  </a:lnTo>
                  <a:lnTo>
                    <a:pt x="770947" y="164092"/>
                  </a:lnTo>
                  <a:lnTo>
                    <a:pt x="760617" y="154556"/>
                  </a:lnTo>
                  <a:lnTo>
                    <a:pt x="750287" y="145021"/>
                  </a:lnTo>
                  <a:lnTo>
                    <a:pt x="739559" y="136677"/>
                  </a:lnTo>
                  <a:lnTo>
                    <a:pt x="728434" y="129128"/>
                  </a:lnTo>
                  <a:lnTo>
                    <a:pt x="717310" y="121976"/>
                  </a:lnTo>
                  <a:lnTo>
                    <a:pt x="705788" y="114825"/>
                  </a:lnTo>
                  <a:lnTo>
                    <a:pt x="693868" y="108865"/>
                  </a:lnTo>
                  <a:lnTo>
                    <a:pt x="682346" y="103700"/>
                  </a:lnTo>
                  <a:lnTo>
                    <a:pt x="669632" y="98932"/>
                  </a:lnTo>
                  <a:lnTo>
                    <a:pt x="657315" y="94959"/>
                  </a:lnTo>
                  <a:lnTo>
                    <a:pt x="644204" y="91383"/>
                  </a:lnTo>
                  <a:lnTo>
                    <a:pt x="631490" y="88204"/>
                  </a:lnTo>
                  <a:lnTo>
                    <a:pt x="617584" y="86218"/>
                  </a:lnTo>
                  <a:lnTo>
                    <a:pt x="604472" y="84628"/>
                  </a:lnTo>
                  <a:lnTo>
                    <a:pt x="590169" y="83436"/>
                  </a:lnTo>
                  <a:lnTo>
                    <a:pt x="576263" y="83436"/>
                  </a:lnTo>
                  <a:lnTo>
                    <a:pt x="561960" y="83436"/>
                  </a:lnTo>
                  <a:lnTo>
                    <a:pt x="548451" y="84628"/>
                  </a:lnTo>
                  <a:lnTo>
                    <a:pt x="534545" y="86218"/>
                  </a:lnTo>
                  <a:lnTo>
                    <a:pt x="521434" y="88204"/>
                  </a:lnTo>
                  <a:lnTo>
                    <a:pt x="507925" y="91383"/>
                  </a:lnTo>
                  <a:lnTo>
                    <a:pt x="495211" y="94959"/>
                  </a:lnTo>
                  <a:lnTo>
                    <a:pt x="482497" y="98932"/>
                  </a:lnTo>
                  <a:lnTo>
                    <a:pt x="470578" y="103700"/>
                  </a:lnTo>
                  <a:lnTo>
                    <a:pt x="458658" y="108865"/>
                  </a:lnTo>
                  <a:lnTo>
                    <a:pt x="446341" y="114825"/>
                  </a:lnTo>
                  <a:lnTo>
                    <a:pt x="435217" y="121976"/>
                  </a:lnTo>
                  <a:lnTo>
                    <a:pt x="423694" y="129128"/>
                  </a:lnTo>
                  <a:lnTo>
                    <a:pt x="412967" y="136677"/>
                  </a:lnTo>
                  <a:lnTo>
                    <a:pt x="401842" y="145021"/>
                  </a:lnTo>
                  <a:lnTo>
                    <a:pt x="391512" y="154556"/>
                  </a:lnTo>
                  <a:lnTo>
                    <a:pt x="381579" y="164092"/>
                  </a:lnTo>
                  <a:lnTo>
                    <a:pt x="381182" y="164092"/>
                  </a:lnTo>
                  <a:lnTo>
                    <a:pt x="371249" y="174820"/>
                  </a:lnTo>
                  <a:lnTo>
                    <a:pt x="362111" y="185150"/>
                  </a:lnTo>
                  <a:lnTo>
                    <a:pt x="353767" y="195481"/>
                  </a:lnTo>
                  <a:lnTo>
                    <a:pt x="345821" y="207003"/>
                  </a:lnTo>
                  <a:lnTo>
                    <a:pt x="338669" y="218128"/>
                  </a:lnTo>
                  <a:lnTo>
                    <a:pt x="331915" y="229253"/>
                  </a:lnTo>
                  <a:lnTo>
                    <a:pt x="325955" y="241172"/>
                  </a:lnTo>
                  <a:lnTo>
                    <a:pt x="320790" y="253092"/>
                  </a:lnTo>
                  <a:lnTo>
                    <a:pt x="315625" y="265806"/>
                  </a:lnTo>
                  <a:lnTo>
                    <a:pt x="311652" y="278123"/>
                  </a:lnTo>
                  <a:lnTo>
                    <a:pt x="308473" y="291234"/>
                  </a:lnTo>
                  <a:lnTo>
                    <a:pt x="305692" y="303948"/>
                  </a:lnTo>
                  <a:lnTo>
                    <a:pt x="303308" y="317457"/>
                  </a:lnTo>
                  <a:lnTo>
                    <a:pt x="301719" y="330966"/>
                  </a:lnTo>
                  <a:lnTo>
                    <a:pt x="300924" y="345269"/>
                  </a:lnTo>
                  <a:lnTo>
                    <a:pt x="300527" y="359175"/>
                  </a:lnTo>
                  <a:lnTo>
                    <a:pt x="300924" y="373479"/>
                  </a:lnTo>
                  <a:lnTo>
                    <a:pt x="301719" y="386988"/>
                  </a:lnTo>
                  <a:lnTo>
                    <a:pt x="303308" y="400894"/>
                  </a:lnTo>
                  <a:lnTo>
                    <a:pt x="305692" y="414005"/>
                  </a:lnTo>
                  <a:lnTo>
                    <a:pt x="308473" y="427514"/>
                  </a:lnTo>
                  <a:lnTo>
                    <a:pt x="311652" y="440228"/>
                  </a:lnTo>
                  <a:lnTo>
                    <a:pt x="315625" y="452545"/>
                  </a:lnTo>
                  <a:lnTo>
                    <a:pt x="320790" y="464862"/>
                  </a:lnTo>
                  <a:lnTo>
                    <a:pt x="325955" y="476782"/>
                  </a:lnTo>
                  <a:lnTo>
                    <a:pt x="331915" y="489098"/>
                  </a:lnTo>
                  <a:lnTo>
                    <a:pt x="338669" y="500223"/>
                  </a:lnTo>
                  <a:lnTo>
                    <a:pt x="345821" y="511745"/>
                  </a:lnTo>
                  <a:lnTo>
                    <a:pt x="353767" y="522870"/>
                  </a:lnTo>
                  <a:lnTo>
                    <a:pt x="362111" y="533201"/>
                  </a:lnTo>
                  <a:lnTo>
                    <a:pt x="371249" y="543928"/>
                  </a:lnTo>
                  <a:lnTo>
                    <a:pt x="381182" y="554258"/>
                  </a:lnTo>
                  <a:lnTo>
                    <a:pt x="387539" y="560218"/>
                  </a:lnTo>
                  <a:lnTo>
                    <a:pt x="393896" y="566575"/>
                  </a:lnTo>
                  <a:lnTo>
                    <a:pt x="400650" y="572138"/>
                  </a:lnTo>
                  <a:lnTo>
                    <a:pt x="407405" y="577700"/>
                  </a:lnTo>
                  <a:lnTo>
                    <a:pt x="414159" y="582468"/>
                  </a:lnTo>
                  <a:lnTo>
                    <a:pt x="420913" y="587633"/>
                  </a:lnTo>
                  <a:lnTo>
                    <a:pt x="428065" y="592401"/>
                  </a:lnTo>
                  <a:lnTo>
                    <a:pt x="435614" y="597169"/>
                  </a:lnTo>
                  <a:lnTo>
                    <a:pt x="442368" y="601142"/>
                  </a:lnTo>
                  <a:lnTo>
                    <a:pt x="449917" y="605115"/>
                  </a:lnTo>
                  <a:lnTo>
                    <a:pt x="457069" y="608691"/>
                  </a:lnTo>
                  <a:lnTo>
                    <a:pt x="465015" y="612267"/>
                  </a:lnTo>
                  <a:lnTo>
                    <a:pt x="472564" y="615445"/>
                  </a:lnTo>
                  <a:lnTo>
                    <a:pt x="480113" y="618227"/>
                  </a:lnTo>
                  <a:lnTo>
                    <a:pt x="488457" y="621008"/>
                  </a:lnTo>
                  <a:lnTo>
                    <a:pt x="496403" y="623789"/>
                  </a:lnTo>
                  <a:lnTo>
                    <a:pt x="498787" y="634914"/>
                  </a:lnTo>
                  <a:lnTo>
                    <a:pt x="501171" y="645642"/>
                  </a:lnTo>
                  <a:lnTo>
                    <a:pt x="505541" y="667891"/>
                  </a:lnTo>
                  <a:lnTo>
                    <a:pt x="508720" y="690141"/>
                  </a:lnTo>
                  <a:lnTo>
                    <a:pt x="511501" y="712788"/>
                  </a:lnTo>
                  <a:lnTo>
                    <a:pt x="498390" y="710404"/>
                  </a:lnTo>
                  <a:lnTo>
                    <a:pt x="484881" y="707226"/>
                  </a:lnTo>
                  <a:lnTo>
                    <a:pt x="472167" y="703253"/>
                  </a:lnTo>
                  <a:lnTo>
                    <a:pt x="459453" y="699279"/>
                  </a:lnTo>
                  <a:lnTo>
                    <a:pt x="446739" y="694909"/>
                  </a:lnTo>
                  <a:lnTo>
                    <a:pt x="434819" y="690141"/>
                  </a:lnTo>
                  <a:lnTo>
                    <a:pt x="422503" y="684579"/>
                  </a:lnTo>
                  <a:lnTo>
                    <a:pt x="410583" y="678619"/>
                  </a:lnTo>
                  <a:lnTo>
                    <a:pt x="398664" y="671864"/>
                  </a:lnTo>
                  <a:lnTo>
                    <a:pt x="387142" y="665110"/>
                  </a:lnTo>
                  <a:lnTo>
                    <a:pt x="376017" y="657561"/>
                  </a:lnTo>
                  <a:lnTo>
                    <a:pt x="364892" y="649615"/>
                  </a:lnTo>
                  <a:lnTo>
                    <a:pt x="354164" y="641271"/>
                  </a:lnTo>
                  <a:lnTo>
                    <a:pt x="343040" y="632133"/>
                  </a:lnTo>
                  <a:lnTo>
                    <a:pt x="332709" y="622994"/>
                  </a:lnTo>
                  <a:lnTo>
                    <a:pt x="322379" y="612664"/>
                  </a:lnTo>
                  <a:lnTo>
                    <a:pt x="309665" y="599553"/>
                  </a:lnTo>
                  <a:lnTo>
                    <a:pt x="297746" y="585647"/>
                  </a:lnTo>
                  <a:lnTo>
                    <a:pt x="286621" y="572138"/>
                  </a:lnTo>
                  <a:lnTo>
                    <a:pt x="276291" y="557437"/>
                  </a:lnTo>
                  <a:lnTo>
                    <a:pt x="267153" y="543134"/>
                  </a:lnTo>
                  <a:lnTo>
                    <a:pt x="258412" y="527638"/>
                  </a:lnTo>
                  <a:lnTo>
                    <a:pt x="250465" y="512540"/>
                  </a:lnTo>
                  <a:lnTo>
                    <a:pt x="243711" y="496647"/>
                  </a:lnTo>
                  <a:lnTo>
                    <a:pt x="237751" y="480755"/>
                  </a:lnTo>
                  <a:lnTo>
                    <a:pt x="231792" y="464465"/>
                  </a:lnTo>
                  <a:lnTo>
                    <a:pt x="227421" y="447777"/>
                  </a:lnTo>
                  <a:lnTo>
                    <a:pt x="223845" y="430693"/>
                  </a:lnTo>
                  <a:lnTo>
                    <a:pt x="221064" y="413211"/>
                  </a:lnTo>
                  <a:lnTo>
                    <a:pt x="219078" y="395331"/>
                  </a:lnTo>
                  <a:lnTo>
                    <a:pt x="217886" y="377452"/>
                  </a:lnTo>
                  <a:lnTo>
                    <a:pt x="217488" y="359175"/>
                  </a:lnTo>
                  <a:lnTo>
                    <a:pt x="217886" y="340502"/>
                  </a:lnTo>
                  <a:lnTo>
                    <a:pt x="219078" y="322622"/>
                  </a:lnTo>
                  <a:lnTo>
                    <a:pt x="221064" y="304743"/>
                  </a:lnTo>
                  <a:lnTo>
                    <a:pt x="223845" y="287658"/>
                  </a:lnTo>
                  <a:lnTo>
                    <a:pt x="227421" y="270574"/>
                  </a:lnTo>
                  <a:lnTo>
                    <a:pt x="231792" y="253886"/>
                  </a:lnTo>
                  <a:lnTo>
                    <a:pt x="237751" y="237596"/>
                  </a:lnTo>
                  <a:lnTo>
                    <a:pt x="243711" y="221306"/>
                  </a:lnTo>
                  <a:lnTo>
                    <a:pt x="250465" y="205811"/>
                  </a:lnTo>
                  <a:lnTo>
                    <a:pt x="258412" y="190315"/>
                  </a:lnTo>
                  <a:lnTo>
                    <a:pt x="267153" y="175615"/>
                  </a:lnTo>
                  <a:lnTo>
                    <a:pt x="276291" y="160516"/>
                  </a:lnTo>
                  <a:lnTo>
                    <a:pt x="286621" y="146610"/>
                  </a:lnTo>
                  <a:lnTo>
                    <a:pt x="297746" y="132307"/>
                  </a:lnTo>
                  <a:lnTo>
                    <a:pt x="309665" y="118798"/>
                  </a:lnTo>
                  <a:lnTo>
                    <a:pt x="322379" y="105289"/>
                  </a:lnTo>
                  <a:lnTo>
                    <a:pt x="335491" y="92575"/>
                  </a:lnTo>
                  <a:lnTo>
                    <a:pt x="349397" y="80655"/>
                  </a:lnTo>
                  <a:lnTo>
                    <a:pt x="363303" y="69530"/>
                  </a:lnTo>
                  <a:lnTo>
                    <a:pt x="378003" y="59200"/>
                  </a:lnTo>
                  <a:lnTo>
                    <a:pt x="392307" y="50062"/>
                  </a:lnTo>
                  <a:lnTo>
                    <a:pt x="407405" y="41321"/>
                  </a:lnTo>
                  <a:lnTo>
                    <a:pt x="422900" y="33374"/>
                  </a:lnTo>
                  <a:lnTo>
                    <a:pt x="438395" y="26620"/>
                  </a:lnTo>
                  <a:lnTo>
                    <a:pt x="454288" y="20263"/>
                  </a:lnTo>
                  <a:lnTo>
                    <a:pt x="470975" y="15098"/>
                  </a:lnTo>
                  <a:lnTo>
                    <a:pt x="487662" y="10727"/>
                  </a:lnTo>
                  <a:lnTo>
                    <a:pt x="504747" y="7151"/>
                  </a:lnTo>
                  <a:lnTo>
                    <a:pt x="522228" y="3973"/>
                  </a:lnTo>
                  <a:lnTo>
                    <a:pt x="539710" y="1589"/>
                  </a:lnTo>
                  <a:lnTo>
                    <a:pt x="557589" y="397"/>
                  </a:lnTo>
                  <a:lnTo>
                    <a:pt x="576263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Other"/>
  <p:tag name="MH_ORDER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f"/>
  <p:tag name="KSO_WM_UNIT_INDEX" val="1_2_1"/>
  <p:tag name="KSO_WM_UNIT_ID" val="258*l_h_f*1_2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UNIT_PRESET_TEXT_INDEX" val="4"/>
  <p:tag name="KSO_WM_UNIT_PRESET_TEXT_LEN" val="25"/>
  <p:tag name="KSO_WM_DIAGRAM_GROUP_CODE" val="l1-1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2_1"/>
  <p:tag name="KSO_WM_UNIT_ID" val="258*l_h_a*1_2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7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f"/>
  <p:tag name="KSO_WM_UNIT_INDEX" val="1_4_1"/>
  <p:tag name="KSO_WM_UNIT_ID" val="258*l_h_f*1_4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UNIT_PRESET_TEXT_INDEX" val="4"/>
  <p:tag name="KSO_WM_UNIT_PRESET_TEXT_LEN" val="25"/>
  <p:tag name="KSO_WM_DIAGRAM_GROUP_CODE" val="l1-1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4_1"/>
  <p:tag name="KSO_WM_UNIT_ID" val="258*l_h_a*1_4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5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f"/>
  <p:tag name="KSO_WM_UNIT_INDEX" val="1_3_1"/>
  <p:tag name="KSO_WM_UNIT_ID" val="258*l_h_f*1_3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UNIT_PRESET_TEXT_INDEX" val="4"/>
  <p:tag name="KSO_WM_UNIT_PRESET_TEXT_LEN" val="25"/>
  <p:tag name="KSO_WM_DIAGRAM_GROUP_CODE" val="l1-1"/>
  <p:tag name="KSO_WM_UNIT_TEXT_FILL_FORE_SCHEMECOLOR_INDEX" val="13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3_1"/>
  <p:tag name="KSO_WM_UNIT_ID" val="258*l_h_a*1_3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6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4|1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SubTitle"/>
  <p:tag name="MH_ORDER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4|2.3|2.2|2.1|1.1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5|2.2|2.2|2.4|1.4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2.3|1.4|1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546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2.6|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AUTOCOLOR" val="TRUE"/>
  <p:tag name="MH_TYPE" val="CONTENTS"/>
  <p:tag name="ID" val="54712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320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a"/>
  <p:tag name="KSO_WM_UNIT_INDEX" val="1_1_1"/>
  <p:tag name="KSO_WM_UNIT_ID" val="258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|1.5|1|1.4|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|1.3|1.1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SubTitle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|1.3|1.1|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.4|1.3|1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.4|1.3|1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3|1|1.4|1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3|1|1.4|1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3|1|1.4|1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Other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2"/>
  <p:tag name="KSO_WM_UNIT_ID" val="258*l_i*1_12"/>
  <p:tag name="KSO_WM_UNIT_CLEAR" val="1"/>
  <p:tag name="KSO_WM_UNIT_LAYERLEVEL" val="1_1"/>
  <p:tag name="KSO_WM_BEAUTIFY_FLAG" val="#wm#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3"/>
  <p:tag name="KSO_WM_UNIT_ID" val="258*l_i*1_13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4"/>
  <p:tag name="KSO_WM_UNIT_ID" val="258*l_i*1_14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5"/>
  <p:tag name="KSO_WM_UNIT_ID" val="258*l_i*1_1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SubTitle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6"/>
  <p:tag name="KSO_WM_UNIT_ID" val="258*l_i*1_16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7"/>
  <p:tag name="KSO_WM_UNIT_LINE_FILL_TYP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7"/>
  <p:tag name="KSO_WM_UNIT_ID" val="258*l_i*1_17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8"/>
  <p:tag name="KSO_WM_UNIT_ID" val="258*l_i*1_18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8"/>
  <p:tag name="KSO_WM_UNIT_LINE_FILL_TYPE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19"/>
  <p:tag name="KSO_WM_UNIT_ID" val="258*l_i*1_19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0"/>
  <p:tag name="KSO_WM_UNIT_ID" val="258*l_i*1_2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6"/>
  <p:tag name="KSO_WM_UNIT_LINE_FILL_TYP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98_3*i*26"/>
  <p:tag name="KSO_WM_TEMPLATE_CATEGORY" val="diagram"/>
  <p:tag name="KSO_WM_TEMPLATE_INDEX" val="798"/>
  <p:tag name="KSO_WM_UNIT_INDEX" val="2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98_3*i*37"/>
  <p:tag name="KSO_WM_TEMPLATE_CATEGORY" val="diagram"/>
  <p:tag name="KSO_WM_TEMPLATE_INDEX" val="798"/>
  <p:tag name="KSO_WM_UNIT_INDEX" val="3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98_3*i*48"/>
  <p:tag name="KSO_WM_TEMPLATE_CATEGORY" val="diagram"/>
  <p:tag name="KSO_WM_TEMPLATE_INDEX" val="798"/>
  <p:tag name="KSO_WM_UNIT_INDEX" val="4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98_3*i*59"/>
  <p:tag name="KSO_WM_TEMPLATE_CATEGORY" val="diagram"/>
  <p:tag name="KSO_WM_TEMPLATE_INDEX" val="798"/>
  <p:tag name="KSO_WM_UNIT_INDEX" val="5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6"/>
  <p:tag name="KSO_WM_UNIT_ID" val="258*l_i*1_3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Other"/>
  <p:tag name="MH_ORDER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7"/>
  <p:tag name="KSO_WM_UNIT_ID" val="258*l_i*1_37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8"/>
  <p:tag name="KSO_WM_UNIT_ID" val="258*l_i*1_38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9"/>
  <p:tag name="KSO_WM_UNIT_ID" val="258*l_i*1_39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40"/>
  <p:tag name="KSO_WM_UNIT_ID" val="258*l_i*1_40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1"/>
  <p:tag name="KSO_WM_UNIT_ID" val="258*l_i*1_31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2"/>
  <p:tag name="KSO_WM_UNIT_ID" val="258*l_i*1_3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3"/>
  <p:tag name="KSO_WM_UNIT_ID" val="258*l_i*1_3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4"/>
  <p:tag name="KSO_WM_UNIT_ID" val="258*l_i*1_3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5"/>
  <p:tag name="KSO_WM_UNIT_ID" val="258*l_i*1_35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6"/>
  <p:tag name="KSO_WM_UNIT_ID" val="258*l_i*1_2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46"/>
  <p:tag name="MH_LIBRARY" val="GRAPHIC"/>
  <p:tag name="MH_TYPE" val="SubTitle"/>
  <p:tag name="MH_ORDER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7"/>
  <p:tag name="KSO_WM_UNIT_ID" val="258*l_i*1_27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8"/>
  <p:tag name="KSO_WM_UNIT_ID" val="258*l_i*1_28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9"/>
  <p:tag name="KSO_WM_UNIT_ID" val="258*l_i*1_29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30"/>
  <p:tag name="KSO_WM_UNIT_ID" val="258*l_i*1_30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1"/>
  <p:tag name="KSO_WM_UNIT_ID" val="258*l_i*1_21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2"/>
  <p:tag name="KSO_WM_UNIT_ID" val="258*l_i*1_2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3"/>
  <p:tag name="KSO_WM_UNIT_ID" val="258*l_i*1_2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4"/>
  <p:tag name="KSO_WM_UNIT_ID" val="258*l_i*1_2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i"/>
  <p:tag name="KSO_WM_UNIT_INDEX" val="1_25"/>
  <p:tag name="KSO_WM_UNIT_ID" val="258*l_i*1_25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98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UNIT_PRESET_TEXT_INDEX" val="4"/>
  <p:tag name="KSO_WM_UNIT_PRESET_TEXT_LEN" val="25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2610</TotalTime>
  <Words>1298</Words>
  <Application>Microsoft Office PowerPoint</Application>
  <PresentationFormat>宽屏</PresentationFormat>
  <Paragraphs>293</Paragraphs>
  <Slides>38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Raleway Light</vt:lpstr>
      <vt:lpstr>等线</vt:lpstr>
      <vt:lpstr>黑体</vt:lpstr>
      <vt:lpstr>华文楷体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邓 幽扬</cp:lastModifiedBy>
  <cp:revision>109</cp:revision>
  <dcterms:created xsi:type="dcterms:W3CDTF">2017-11-20T11:44:00Z</dcterms:created>
  <dcterms:modified xsi:type="dcterms:W3CDTF">2018-07-25T03:10:23Z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